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F1779-7305-4B7F-BC7C-F8779C1079A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A6AA38-C9A6-44DB-8922-68013D54FD70}">
      <dgm:prSet/>
      <dgm:spPr/>
      <dgm:t>
        <a:bodyPr/>
        <a:lstStyle/>
        <a:p>
          <a:r>
            <a:rPr lang="en-GB"/>
            <a:t>Overall Kieran and Jenna really enjoyed their day out to Manor Park! From seeing exotic animals to more recognisable friends Manor Park was a great experience!</a:t>
          </a:r>
          <a:endParaRPr lang="en-US"/>
        </a:p>
      </dgm:t>
    </dgm:pt>
    <dgm:pt modelId="{E41AA7C8-7D66-42EF-B2D8-6621CB0B282E}" type="parTrans" cxnId="{DC9AB4CF-1C8E-4DB6-839F-D376F0E4B8AE}">
      <dgm:prSet/>
      <dgm:spPr/>
      <dgm:t>
        <a:bodyPr/>
        <a:lstStyle/>
        <a:p>
          <a:endParaRPr lang="en-US"/>
        </a:p>
      </dgm:t>
    </dgm:pt>
    <dgm:pt modelId="{17C4A4C9-3839-4859-B064-F8944A3DA3FE}" type="sibTrans" cxnId="{DC9AB4CF-1C8E-4DB6-839F-D376F0E4B8AE}">
      <dgm:prSet/>
      <dgm:spPr/>
      <dgm:t>
        <a:bodyPr/>
        <a:lstStyle/>
        <a:p>
          <a:endParaRPr lang="en-US"/>
        </a:p>
      </dgm:t>
    </dgm:pt>
    <dgm:pt modelId="{85263633-7FAD-4A43-A892-48822E240ADB}">
      <dgm:prSet/>
      <dgm:spPr/>
      <dgm:t>
        <a:bodyPr/>
        <a:lstStyle/>
        <a:p>
          <a:r>
            <a:rPr lang="en-GB"/>
            <a:t>At Gelli Aur Care Ltd we encourage Residents to participate in activities that improve their knowledge, self-esteem and overall wellbeing! </a:t>
          </a:r>
          <a:endParaRPr lang="en-US"/>
        </a:p>
      </dgm:t>
    </dgm:pt>
    <dgm:pt modelId="{67A99AD2-BB3B-49D2-9508-2D8B58393CC9}" type="parTrans" cxnId="{7D1FD456-068C-4350-9A4B-79B94CF4DCAB}">
      <dgm:prSet/>
      <dgm:spPr/>
      <dgm:t>
        <a:bodyPr/>
        <a:lstStyle/>
        <a:p>
          <a:endParaRPr lang="en-US"/>
        </a:p>
      </dgm:t>
    </dgm:pt>
    <dgm:pt modelId="{6A0FF0B7-6F2C-438E-A88C-2CF45FA9E474}" type="sibTrans" cxnId="{7D1FD456-068C-4350-9A4B-79B94CF4DCAB}">
      <dgm:prSet/>
      <dgm:spPr/>
      <dgm:t>
        <a:bodyPr/>
        <a:lstStyle/>
        <a:p>
          <a:endParaRPr lang="en-US"/>
        </a:p>
      </dgm:t>
    </dgm:pt>
    <dgm:pt modelId="{F53DC594-1E0C-4061-9101-19546447CEC0}">
      <dgm:prSet/>
      <dgm:spPr/>
      <dgm:t>
        <a:bodyPr/>
        <a:lstStyle/>
        <a:p>
          <a:r>
            <a:rPr lang="en-GB"/>
            <a:t>Jenna did a great job of Supporting Kieran to ensure all medication was given and any relevant support needed was given throughout the day!</a:t>
          </a:r>
          <a:endParaRPr lang="en-US"/>
        </a:p>
      </dgm:t>
    </dgm:pt>
    <dgm:pt modelId="{A06251CC-A442-4200-B953-5A91EA69FC75}" type="parTrans" cxnId="{2F62D638-4198-4A75-A27E-E31741E04E5C}">
      <dgm:prSet/>
      <dgm:spPr/>
      <dgm:t>
        <a:bodyPr/>
        <a:lstStyle/>
        <a:p>
          <a:endParaRPr lang="en-US"/>
        </a:p>
      </dgm:t>
    </dgm:pt>
    <dgm:pt modelId="{458BA939-D83A-4AAA-83DC-4CD476F2E20D}" type="sibTrans" cxnId="{2F62D638-4198-4A75-A27E-E31741E04E5C}">
      <dgm:prSet/>
      <dgm:spPr/>
      <dgm:t>
        <a:bodyPr/>
        <a:lstStyle/>
        <a:p>
          <a:endParaRPr lang="en-US"/>
        </a:p>
      </dgm:t>
    </dgm:pt>
    <dgm:pt modelId="{5C20A170-7304-4D1F-8376-FE94148F7159}" type="pres">
      <dgm:prSet presAssocID="{B14F1779-7305-4B7F-BC7C-F8779C1079AB}" presName="outerComposite" presStyleCnt="0">
        <dgm:presLayoutVars>
          <dgm:chMax val="5"/>
          <dgm:dir/>
          <dgm:resizeHandles val="exact"/>
        </dgm:presLayoutVars>
      </dgm:prSet>
      <dgm:spPr/>
    </dgm:pt>
    <dgm:pt modelId="{D408F790-C945-41A9-84C3-9EFC216F7D9A}" type="pres">
      <dgm:prSet presAssocID="{B14F1779-7305-4B7F-BC7C-F8779C1079AB}" presName="dummyMaxCanvas" presStyleCnt="0">
        <dgm:presLayoutVars/>
      </dgm:prSet>
      <dgm:spPr/>
    </dgm:pt>
    <dgm:pt modelId="{6FA4AF28-285C-4D52-A2E6-4A1774AEFDAE}" type="pres">
      <dgm:prSet presAssocID="{B14F1779-7305-4B7F-BC7C-F8779C1079AB}" presName="ThreeNodes_1" presStyleLbl="node1" presStyleIdx="0" presStyleCnt="3">
        <dgm:presLayoutVars>
          <dgm:bulletEnabled val="1"/>
        </dgm:presLayoutVars>
      </dgm:prSet>
      <dgm:spPr/>
    </dgm:pt>
    <dgm:pt modelId="{41AEA350-FFB8-4794-AEFE-5B1074F137B3}" type="pres">
      <dgm:prSet presAssocID="{B14F1779-7305-4B7F-BC7C-F8779C1079AB}" presName="ThreeNodes_2" presStyleLbl="node1" presStyleIdx="1" presStyleCnt="3">
        <dgm:presLayoutVars>
          <dgm:bulletEnabled val="1"/>
        </dgm:presLayoutVars>
      </dgm:prSet>
      <dgm:spPr/>
    </dgm:pt>
    <dgm:pt modelId="{0BB94EB4-1BA6-4C68-89E6-B21BCA9622E1}" type="pres">
      <dgm:prSet presAssocID="{B14F1779-7305-4B7F-BC7C-F8779C1079AB}" presName="ThreeNodes_3" presStyleLbl="node1" presStyleIdx="2" presStyleCnt="3">
        <dgm:presLayoutVars>
          <dgm:bulletEnabled val="1"/>
        </dgm:presLayoutVars>
      </dgm:prSet>
      <dgm:spPr/>
    </dgm:pt>
    <dgm:pt modelId="{6AFFB145-8EB1-4829-9227-4A835B4030E3}" type="pres">
      <dgm:prSet presAssocID="{B14F1779-7305-4B7F-BC7C-F8779C1079AB}" presName="ThreeConn_1-2" presStyleLbl="fgAccFollowNode1" presStyleIdx="0" presStyleCnt="2">
        <dgm:presLayoutVars>
          <dgm:bulletEnabled val="1"/>
        </dgm:presLayoutVars>
      </dgm:prSet>
      <dgm:spPr/>
    </dgm:pt>
    <dgm:pt modelId="{5060D4E4-D746-4F81-97E0-1DAC2777F88D}" type="pres">
      <dgm:prSet presAssocID="{B14F1779-7305-4B7F-BC7C-F8779C1079AB}" presName="ThreeConn_2-3" presStyleLbl="fgAccFollowNode1" presStyleIdx="1" presStyleCnt="2">
        <dgm:presLayoutVars>
          <dgm:bulletEnabled val="1"/>
        </dgm:presLayoutVars>
      </dgm:prSet>
      <dgm:spPr/>
    </dgm:pt>
    <dgm:pt modelId="{DC4327BB-04DF-450C-A809-52296C766188}" type="pres">
      <dgm:prSet presAssocID="{B14F1779-7305-4B7F-BC7C-F8779C1079AB}" presName="ThreeNodes_1_text" presStyleLbl="node1" presStyleIdx="2" presStyleCnt="3">
        <dgm:presLayoutVars>
          <dgm:bulletEnabled val="1"/>
        </dgm:presLayoutVars>
      </dgm:prSet>
      <dgm:spPr/>
    </dgm:pt>
    <dgm:pt modelId="{FE9802D4-4E05-477F-842B-36179AEE3909}" type="pres">
      <dgm:prSet presAssocID="{B14F1779-7305-4B7F-BC7C-F8779C1079AB}" presName="ThreeNodes_2_text" presStyleLbl="node1" presStyleIdx="2" presStyleCnt="3">
        <dgm:presLayoutVars>
          <dgm:bulletEnabled val="1"/>
        </dgm:presLayoutVars>
      </dgm:prSet>
      <dgm:spPr/>
    </dgm:pt>
    <dgm:pt modelId="{FB72DC80-1488-4F0E-A89B-6522DF103ADB}" type="pres">
      <dgm:prSet presAssocID="{B14F1779-7305-4B7F-BC7C-F8779C1079A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CEA9D1E-96D3-4C1E-A0C0-EEA9F0AA5D9C}" type="presOf" srcId="{F5A6AA38-C9A6-44DB-8922-68013D54FD70}" destId="{DC4327BB-04DF-450C-A809-52296C766188}" srcOrd="1" destOrd="0" presId="urn:microsoft.com/office/officeart/2005/8/layout/vProcess5"/>
    <dgm:cxn modelId="{52101D26-6F0F-49FD-9B89-834C6CCDEE18}" type="presOf" srcId="{F5A6AA38-C9A6-44DB-8922-68013D54FD70}" destId="{6FA4AF28-285C-4D52-A2E6-4A1774AEFDAE}" srcOrd="0" destOrd="0" presId="urn:microsoft.com/office/officeart/2005/8/layout/vProcess5"/>
    <dgm:cxn modelId="{2F62D638-4198-4A75-A27E-E31741E04E5C}" srcId="{B14F1779-7305-4B7F-BC7C-F8779C1079AB}" destId="{F53DC594-1E0C-4061-9101-19546447CEC0}" srcOrd="2" destOrd="0" parTransId="{A06251CC-A442-4200-B953-5A91EA69FC75}" sibTransId="{458BA939-D83A-4AAA-83DC-4CD476F2E20D}"/>
    <dgm:cxn modelId="{CE657447-F98C-4D47-BFDD-C439DF5CD6E4}" type="presOf" srcId="{85263633-7FAD-4A43-A892-48822E240ADB}" destId="{FE9802D4-4E05-477F-842B-36179AEE3909}" srcOrd="1" destOrd="0" presId="urn:microsoft.com/office/officeart/2005/8/layout/vProcess5"/>
    <dgm:cxn modelId="{7D1FD456-068C-4350-9A4B-79B94CF4DCAB}" srcId="{B14F1779-7305-4B7F-BC7C-F8779C1079AB}" destId="{85263633-7FAD-4A43-A892-48822E240ADB}" srcOrd="1" destOrd="0" parTransId="{67A99AD2-BB3B-49D2-9508-2D8B58393CC9}" sibTransId="{6A0FF0B7-6F2C-438E-A88C-2CF45FA9E474}"/>
    <dgm:cxn modelId="{39DFC980-9705-4F4E-A547-5C39C6FC1FF7}" type="presOf" srcId="{F53DC594-1E0C-4061-9101-19546447CEC0}" destId="{FB72DC80-1488-4F0E-A89B-6522DF103ADB}" srcOrd="1" destOrd="0" presId="urn:microsoft.com/office/officeart/2005/8/layout/vProcess5"/>
    <dgm:cxn modelId="{AE820092-C7DF-4CF0-A319-9E7A0CCB0366}" type="presOf" srcId="{6A0FF0B7-6F2C-438E-A88C-2CF45FA9E474}" destId="{5060D4E4-D746-4F81-97E0-1DAC2777F88D}" srcOrd="0" destOrd="0" presId="urn:microsoft.com/office/officeart/2005/8/layout/vProcess5"/>
    <dgm:cxn modelId="{FF01ABA0-0D53-4AF7-9998-2E2632A088D2}" type="presOf" srcId="{F53DC594-1E0C-4061-9101-19546447CEC0}" destId="{0BB94EB4-1BA6-4C68-89E6-B21BCA9622E1}" srcOrd="0" destOrd="0" presId="urn:microsoft.com/office/officeart/2005/8/layout/vProcess5"/>
    <dgm:cxn modelId="{695B7BA8-836A-40E0-B28E-DE54E68F7CD4}" type="presOf" srcId="{85263633-7FAD-4A43-A892-48822E240ADB}" destId="{41AEA350-FFB8-4794-AEFE-5B1074F137B3}" srcOrd="0" destOrd="0" presId="urn:microsoft.com/office/officeart/2005/8/layout/vProcess5"/>
    <dgm:cxn modelId="{B7136EBD-369A-4B16-B1F5-772506655204}" type="presOf" srcId="{17C4A4C9-3839-4859-B064-F8944A3DA3FE}" destId="{6AFFB145-8EB1-4829-9227-4A835B4030E3}" srcOrd="0" destOrd="0" presId="urn:microsoft.com/office/officeart/2005/8/layout/vProcess5"/>
    <dgm:cxn modelId="{CA317EC0-0782-4C37-A945-6C63780CE491}" type="presOf" srcId="{B14F1779-7305-4B7F-BC7C-F8779C1079AB}" destId="{5C20A170-7304-4D1F-8376-FE94148F7159}" srcOrd="0" destOrd="0" presId="urn:microsoft.com/office/officeart/2005/8/layout/vProcess5"/>
    <dgm:cxn modelId="{DC9AB4CF-1C8E-4DB6-839F-D376F0E4B8AE}" srcId="{B14F1779-7305-4B7F-BC7C-F8779C1079AB}" destId="{F5A6AA38-C9A6-44DB-8922-68013D54FD70}" srcOrd="0" destOrd="0" parTransId="{E41AA7C8-7D66-42EF-B2D8-6621CB0B282E}" sibTransId="{17C4A4C9-3839-4859-B064-F8944A3DA3FE}"/>
    <dgm:cxn modelId="{5750C376-A069-4434-B0C8-F96D046560F5}" type="presParOf" srcId="{5C20A170-7304-4D1F-8376-FE94148F7159}" destId="{D408F790-C945-41A9-84C3-9EFC216F7D9A}" srcOrd="0" destOrd="0" presId="urn:microsoft.com/office/officeart/2005/8/layout/vProcess5"/>
    <dgm:cxn modelId="{F0C49036-E179-41AF-B6F4-675262E142FB}" type="presParOf" srcId="{5C20A170-7304-4D1F-8376-FE94148F7159}" destId="{6FA4AF28-285C-4D52-A2E6-4A1774AEFDAE}" srcOrd="1" destOrd="0" presId="urn:microsoft.com/office/officeart/2005/8/layout/vProcess5"/>
    <dgm:cxn modelId="{0065C9AB-B529-4F7E-9FAC-8D53AF5C30BB}" type="presParOf" srcId="{5C20A170-7304-4D1F-8376-FE94148F7159}" destId="{41AEA350-FFB8-4794-AEFE-5B1074F137B3}" srcOrd="2" destOrd="0" presId="urn:microsoft.com/office/officeart/2005/8/layout/vProcess5"/>
    <dgm:cxn modelId="{DF79FB8B-300A-4913-8B54-FCDDD5A8B688}" type="presParOf" srcId="{5C20A170-7304-4D1F-8376-FE94148F7159}" destId="{0BB94EB4-1BA6-4C68-89E6-B21BCA9622E1}" srcOrd="3" destOrd="0" presId="urn:microsoft.com/office/officeart/2005/8/layout/vProcess5"/>
    <dgm:cxn modelId="{D227C3F5-D9C0-4E1C-8ABD-71A053991EDA}" type="presParOf" srcId="{5C20A170-7304-4D1F-8376-FE94148F7159}" destId="{6AFFB145-8EB1-4829-9227-4A835B4030E3}" srcOrd="4" destOrd="0" presId="urn:microsoft.com/office/officeart/2005/8/layout/vProcess5"/>
    <dgm:cxn modelId="{88EC455D-16E3-4D2D-8E08-75381B2F1341}" type="presParOf" srcId="{5C20A170-7304-4D1F-8376-FE94148F7159}" destId="{5060D4E4-D746-4F81-97E0-1DAC2777F88D}" srcOrd="5" destOrd="0" presId="urn:microsoft.com/office/officeart/2005/8/layout/vProcess5"/>
    <dgm:cxn modelId="{870DB4F2-2EE8-40DA-9A6B-0D5E62F506ED}" type="presParOf" srcId="{5C20A170-7304-4D1F-8376-FE94148F7159}" destId="{DC4327BB-04DF-450C-A809-52296C766188}" srcOrd="6" destOrd="0" presId="urn:microsoft.com/office/officeart/2005/8/layout/vProcess5"/>
    <dgm:cxn modelId="{53EAED00-F91A-45F5-9A19-2F1D5EDAE609}" type="presParOf" srcId="{5C20A170-7304-4D1F-8376-FE94148F7159}" destId="{FE9802D4-4E05-477F-842B-36179AEE3909}" srcOrd="7" destOrd="0" presId="urn:microsoft.com/office/officeart/2005/8/layout/vProcess5"/>
    <dgm:cxn modelId="{560C0C1A-F43D-46EC-8EDA-CA92CE1BA3EA}" type="presParOf" srcId="{5C20A170-7304-4D1F-8376-FE94148F7159}" destId="{FB72DC80-1488-4F0E-A89B-6522DF103A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4AF28-285C-4D52-A2E6-4A1774AEFDAE}">
      <dsp:nvSpPr>
        <dsp:cNvPr id="0" name=""/>
        <dsp:cNvSpPr/>
      </dsp:nvSpPr>
      <dsp:spPr>
        <a:xfrm>
          <a:off x="0" y="0"/>
          <a:ext cx="7952690" cy="1318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Overall Kieran and Jenna really enjoyed their day out to Manor Park! From seeing exotic animals to more recognisable friends Manor Park was a great experience!</a:t>
          </a:r>
          <a:endParaRPr lang="en-US" sz="2000" kern="1200"/>
        </a:p>
      </dsp:txBody>
      <dsp:txXfrm>
        <a:off x="38611" y="38611"/>
        <a:ext cx="6530184" cy="1241038"/>
      </dsp:txXfrm>
    </dsp:sp>
    <dsp:sp modelId="{41AEA350-FFB8-4794-AEFE-5B1074F137B3}">
      <dsp:nvSpPr>
        <dsp:cNvPr id="0" name=""/>
        <dsp:cNvSpPr/>
      </dsp:nvSpPr>
      <dsp:spPr>
        <a:xfrm>
          <a:off x="701708" y="1537970"/>
          <a:ext cx="7952690" cy="1318260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At Gelli Aur Care Ltd we encourage Residents to participate in activities that improve their knowledge, self-esteem and overall wellbeing! </a:t>
          </a:r>
          <a:endParaRPr lang="en-US" sz="2000" kern="1200"/>
        </a:p>
      </dsp:txBody>
      <dsp:txXfrm>
        <a:off x="740319" y="1576581"/>
        <a:ext cx="6316891" cy="1241038"/>
      </dsp:txXfrm>
    </dsp:sp>
    <dsp:sp modelId="{0BB94EB4-1BA6-4C68-89E6-B21BCA9622E1}">
      <dsp:nvSpPr>
        <dsp:cNvPr id="0" name=""/>
        <dsp:cNvSpPr/>
      </dsp:nvSpPr>
      <dsp:spPr>
        <a:xfrm>
          <a:off x="1403416" y="3075940"/>
          <a:ext cx="7952690" cy="1318260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Jenna did a great job of Supporting Kieran to ensure all medication was given and any relevant support needed was given throughout the day!</a:t>
          </a:r>
          <a:endParaRPr lang="en-US" sz="2000" kern="1200"/>
        </a:p>
      </dsp:txBody>
      <dsp:txXfrm>
        <a:off x="1442027" y="3114551"/>
        <a:ext cx="6316891" cy="1241038"/>
      </dsp:txXfrm>
    </dsp:sp>
    <dsp:sp modelId="{6AFFB145-8EB1-4829-9227-4A835B4030E3}">
      <dsp:nvSpPr>
        <dsp:cNvPr id="0" name=""/>
        <dsp:cNvSpPr/>
      </dsp:nvSpPr>
      <dsp:spPr>
        <a:xfrm>
          <a:off x="7095821" y="999680"/>
          <a:ext cx="856869" cy="856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288617" y="999680"/>
        <a:ext cx="471277" cy="644794"/>
      </dsp:txXfrm>
    </dsp:sp>
    <dsp:sp modelId="{5060D4E4-D746-4F81-97E0-1DAC2777F88D}">
      <dsp:nvSpPr>
        <dsp:cNvPr id="0" name=""/>
        <dsp:cNvSpPr/>
      </dsp:nvSpPr>
      <dsp:spPr>
        <a:xfrm>
          <a:off x="7797529" y="2528862"/>
          <a:ext cx="856869" cy="856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90325" y="2528862"/>
        <a:ext cx="471277" cy="64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7E41-690E-3802-9D8A-BB51F564B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634D-B6AD-6F7A-C74A-BB6C7B58C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A06D9-1B85-0419-1781-3DE0A0D9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674C-CCA9-1A4D-E899-2D945221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CF79D-60B7-06F6-D3B1-D3A63372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5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422A-77D0-A76B-628A-6AB3DB59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FBCC2-FCD4-55F4-51D3-93D0ACB23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C7AF1-2A6D-91D2-C6D0-FB3A431D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A47CF-E551-AFF1-079A-3D6D4607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EBE5-71C9-3734-170F-200B28AC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8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D9989-B4C1-52BD-E45A-514984C1E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2F1A1-C560-8F5C-5DAD-5DFD85994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C0025-2280-2A55-1355-3CD24ADC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343A1-45A6-37CC-D78D-47DA5429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B3D79-2BDF-8808-FAF9-82C9A104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2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F882-34B0-0FA6-57DD-48B7689C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3DADB-7F09-47C4-DD91-3E6088863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E1E5B-A47D-3845-C7E4-9AD3AAC1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B14D-8144-FC99-143D-89C255A1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F97F-C3D6-604B-416D-F41282EA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1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A6C1-77A5-CE51-0C23-2BCC249D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A1156-C219-7CBA-E7C1-AF2901DE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326F9-86CE-AF5C-C430-6CC98188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DA75D-6ACC-D6E0-7CC7-95EEE723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5B5E-C61E-5F7F-A39A-F59C0B3D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45DD-3F05-C9B2-C2E4-C3386146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CAF9-CB4A-51F8-D8A8-247CE2DCA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3B375-6888-D012-6BA5-C126EF1E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066F4-6A69-0B73-EAEB-AD737582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8CA80-5982-2557-96DB-CA4A5956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19243-ECC3-7580-07B6-D3C046BF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9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BBF2-B8D0-6F62-C54C-C98DE9496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4E1D9-5C6F-0B5A-006D-B203BD694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81308-51A1-0D8C-E722-CD9634268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9E08E-8698-D12B-3D5A-228A7E385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D928C-9B1E-372A-6FF6-703DCB64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BE875-D25C-55DC-051F-DB216ECB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B1722-1964-203E-A0DA-47982FD2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D343B-4336-1456-1B97-B07E7E4E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2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E876-9A19-45D0-1E8F-19F9EB26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A8A0A-53DB-10DB-7704-2381E495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05FDC-4819-8457-4C29-36D07473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B3E68-1154-F87F-639B-5F8D450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8D13A-DA00-3224-4CC7-861A3ADD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E4EEA-B9A3-3945-E090-DB35D5F9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2A699-70CE-9E08-8628-B2A847C1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860F-D6AC-7906-8C49-936D2B5D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D108-9C7F-8224-30B8-CE9C76AB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4FA63-55B6-5B2D-5BB8-7B18A0DB5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31552-4258-CA97-D06F-5AADEA6C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17F1-F83A-7044-CBB7-E18D5C85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B1A39-7191-81DA-1D52-6496CD22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5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DA35-F5E5-A616-0F50-BE5F45A0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6B966-D6FA-2ED9-EF77-E646E3D5F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1D9F9-D19C-AA3F-3E07-0B05F98C9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C32BA-8FA3-E85E-344B-AD873D7C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5C4AE-3B5A-C85F-B454-45B32DED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56036-F8D6-C68A-32A8-088C75B8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77ABA-6E07-E717-96EB-BFAAA46A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5CD1F-430F-BDB3-5621-C3804575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584A2-2609-8BE3-C728-0143EB645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444F0-997F-423E-B963-21A0E251EC8A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A482A-D6BA-CEE5-2F26-1FF711827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5519-92A9-4B0A-1848-8A8232A10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C2E1F1-1A61-4658-80E5-1C7447E32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C8FF1-DF36-D970-56D9-27F3C6FC6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Kieran and Jenna’s Manor Park Adventure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2E2C3-AA19-6982-AEB3-C78D8DE7D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3/7/26</a:t>
            </a:r>
          </a:p>
          <a:p>
            <a:pPr algn="l"/>
            <a:r>
              <a:rPr lang="en-GB" dirty="0"/>
              <a:t>All photographs taken by JMA, BLOG written by CA.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4C30D-3C0F-E63C-4E47-EB5B0540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tar: 7 Points 5">
            <a:extLst>
              <a:ext uri="{FF2B5EF4-FFF2-40B4-BE49-F238E27FC236}">
                <a16:creationId xmlns:a16="http://schemas.microsoft.com/office/drawing/2014/main" id="{EF755B17-4E1E-0983-5611-1745D7032020}"/>
              </a:ext>
            </a:extLst>
          </p:cNvPr>
          <p:cNvSpPr/>
          <p:nvPr/>
        </p:nvSpPr>
        <p:spPr>
          <a:xfrm>
            <a:off x="4092166" y="219075"/>
            <a:ext cx="1670459" cy="1362075"/>
          </a:xfrm>
          <a:prstGeom prst="star7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Big Smiles!</a:t>
            </a:r>
          </a:p>
        </p:txBody>
      </p:sp>
    </p:spTree>
    <p:extLst>
      <p:ext uri="{BB962C8B-B14F-4D97-AF65-F5344CB8AC3E}">
        <p14:creationId xmlns:p14="http://schemas.microsoft.com/office/powerpoint/2010/main" val="33314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80627-49DA-8BDA-37D5-A04CFAFE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A246-384E-0635-487F-3B88E53F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On 3</a:t>
            </a:r>
            <a:r>
              <a:rPr lang="en-GB" sz="2200" baseline="30000"/>
              <a:t>rd</a:t>
            </a:r>
            <a:r>
              <a:rPr lang="en-GB" sz="2200"/>
              <a:t> July 2026 Kieran and Jenna set off on an adventure to Manor Park.</a:t>
            </a:r>
          </a:p>
          <a:p>
            <a:r>
              <a:rPr lang="en-GB" sz="2200"/>
              <a:t>Kieran and Jenna visited many animals including a shark….</a:t>
            </a:r>
          </a:p>
          <a:p>
            <a:endParaRPr lang="en-GB" sz="2200"/>
          </a:p>
          <a:p>
            <a:r>
              <a:rPr lang="en-GB" sz="2200"/>
              <a:t>No Kieran’s were harmed for this photo.</a:t>
            </a:r>
          </a:p>
        </p:txBody>
      </p:sp>
    </p:spTree>
    <p:extLst>
      <p:ext uri="{BB962C8B-B14F-4D97-AF65-F5344CB8AC3E}">
        <p14:creationId xmlns:p14="http://schemas.microsoft.com/office/powerpoint/2010/main" val="359784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1ABD7-FB23-7836-8016-725C01BFB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865"/>
          <a:stretch>
            <a:fillRect/>
          </a:stretch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C74175-17DD-F2CF-76D1-4BF77B364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/>
          <a:stretch>
            <a:fillRect/>
          </a:stretch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20664-9B30-AE1B-217B-2497A4A3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/>
          </a:bodyPr>
          <a:lstStyle/>
          <a:p>
            <a:r>
              <a:rPr lang="en-GB" sz="1800"/>
              <a:t>Manor Park has some great zoo/exotic animals however Kieran managed to find some familiar friends of his there…</a:t>
            </a:r>
          </a:p>
        </p:txBody>
      </p:sp>
    </p:spTree>
    <p:extLst>
      <p:ext uri="{BB962C8B-B14F-4D97-AF65-F5344CB8AC3E}">
        <p14:creationId xmlns:p14="http://schemas.microsoft.com/office/powerpoint/2010/main" val="393350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0E8754E-8307-646C-3E42-59CBE626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Did somebody say, “Good’ay Mate”?</a:t>
            </a:r>
          </a:p>
          <a:p>
            <a:r>
              <a:rPr lang="en-US" sz="2200" dirty="0"/>
              <a:t>Kieran fed a very loveable Wallaby!</a:t>
            </a:r>
          </a:p>
          <a:p>
            <a:r>
              <a:rPr lang="en-US" sz="2200" dirty="0"/>
              <a:t>Wallaby's are closely related to Kangaroos but are more compact with shorter legs and usually smaller!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7228480-284F-3EA7-377D-710EC0DE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 r="-1" b="1825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373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8E5EC-A383-A48E-1E64-317D6C9E7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432BE46-85DB-F580-89BE-64CE491E0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E2D4A18-4D37-E3C2-C1B5-1D593BA16931}"/>
              </a:ext>
            </a:extLst>
          </p:cNvPr>
          <p:cNvSpPr/>
          <p:nvPr/>
        </p:nvSpPr>
        <p:spPr>
          <a:xfrm>
            <a:off x="1504950" y="962025"/>
            <a:ext cx="1524000" cy="1219200"/>
          </a:xfrm>
          <a:prstGeom prst="wedgeRoundRect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is a ring-tailed  Lemur!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CB42CD3-7523-C679-FDF3-95BBFB8C3C5D}"/>
              </a:ext>
            </a:extLst>
          </p:cNvPr>
          <p:cNvSpPr/>
          <p:nvPr/>
        </p:nvSpPr>
        <p:spPr>
          <a:xfrm>
            <a:off x="8311647" y="725126"/>
            <a:ext cx="1524000" cy="1219200"/>
          </a:xfrm>
          <a:prstGeom prst="wedgeRoundRect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These are Kunekune Pigs!</a:t>
            </a:r>
          </a:p>
        </p:txBody>
      </p:sp>
    </p:spTree>
    <p:extLst>
      <p:ext uri="{BB962C8B-B14F-4D97-AF65-F5344CB8AC3E}">
        <p14:creationId xmlns:p14="http://schemas.microsoft.com/office/powerpoint/2010/main" val="101138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BB2889-A3A8-A6DE-E187-A44CD58AA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64465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97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Kieran and Jenna’s Manor Park Adventure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Ashley</dc:creator>
  <cp:lastModifiedBy>Chloe Ashley</cp:lastModifiedBy>
  <cp:revision>1</cp:revision>
  <dcterms:created xsi:type="dcterms:W3CDTF">2026-07-10T10:46:17Z</dcterms:created>
  <dcterms:modified xsi:type="dcterms:W3CDTF">2026-07-10T11:11:22Z</dcterms:modified>
</cp:coreProperties>
</file>