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00CB-1FE5-71EE-9284-03D5B293B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98B29-08ED-92A1-8690-6A9D2BE57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E9CA6-7964-28EA-598B-4852994F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7B5D3-1BDA-894F-0040-FF58FC59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FC3D5-793B-D9A7-6F54-B4DDC919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1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5499-0BE6-E84E-6F7D-2BF32D5F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70A6F-C86D-2C2D-6A4C-F5F96B3FD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C38CF-378A-DBAE-E1D0-E64078DD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A523-E7A6-93B4-F1AF-71E1649F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A1BF4-8CD7-A31A-721B-851C7745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5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1430D-21A3-4A28-A41E-F2CAB4A6C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1301D-2267-72BD-334B-781750EA2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42B10-2891-344E-D63C-909D835E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6025D-CC3F-3D25-143B-AF7060F1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B22FD-55B4-03D3-F536-797D29A9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3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CC67-A075-D71B-CD20-434FDC4A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A485-2FC0-883B-7D8D-8F704944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07F0-A212-D4B6-F52C-EDAE3E8D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BF3F6-A1A7-3E9F-5A57-29B36FD7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F6D3-50FA-B209-2369-5ED87A42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7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6B09-2917-C545-388B-C6656A4C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B0320-F61C-B2E6-EA17-EEF2475E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954E8-94B3-5155-2FA1-F1421F33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DEF26-B969-77EB-4589-F8B4984F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9191A-E2E2-0818-BA78-973EEAEF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8F56-BBB8-5195-FB41-45CEDB7B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7AAA9-B557-9B3D-4D37-1C5C42A27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FF470-35AA-6F84-A911-D29C21270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01A41-9711-EB66-1754-0108342A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88C4-CF64-B4B8-F651-1207FA1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E1F19-00D9-10A6-6159-35C5EE17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1108-CB87-3D2A-4A5A-AB9C41A6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91157-9A6D-6B08-EDB8-FB15297BB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8FBB0-3EE3-A8EE-8F62-238463EF6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74697-B6A7-E9FC-7DF4-FD4A1AD5A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829B7-5541-9768-27D9-628828C48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91C5F-3E6C-0077-F225-4351111C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3A1BBF-0446-9303-8B0E-7974FE27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85F78-F53D-2E38-7F0A-B6D5B4F5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1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6CE9-31F6-64BB-1573-B1CC3BD9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4F212-0E2E-1592-C995-9D4932AE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EBD11-E2D8-1196-92B6-79BB3222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64DA6-F98A-34D9-62A5-EB3BB5CB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75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79F32-FC09-6282-984A-AD51A9EE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F8B07-82FB-9E95-663C-DDD9978E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B7E8-BFDA-48B0-FB8B-788499CE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5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2D45-3601-C5E4-F056-2860A2C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A4FAF-CCFC-662E-5E21-01D1BE27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0BBE2-E44A-33C2-9BDA-E6F8540AB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4EDAF-9AC7-02EB-FBAA-3CE441EB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CE8D4-F9A7-DA11-4A7F-03F44605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10B2F-5525-010B-C30F-DB3EE11E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2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462-95D7-677B-E2B5-28D28128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05F5A-7219-BD42-D8D0-3F543F160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24B64-B5F1-92DD-22DA-C56D71E5D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A8237-1581-9E47-C61D-E6C5AB78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0DC0-1377-AACF-BD77-EE3E9A24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37FDD-4A7B-49F1-7FA6-3572631B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262ED-0C6E-C2CB-DFD5-BB0EDA38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7316A-4639-4D0E-C9D6-3CE0B1962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DF2A-019A-1759-9874-558FA2C34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88B7A5-E4C1-4F98-BC72-EC353B2BCEC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1CC5E-4C26-68FC-619C-0F1FF07A0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27C94-D839-3943-D762-FF1FA81F6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8981A7-90B5-4F50-B1A9-DCC03B9DC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5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5AA54-4CDA-906E-C95E-53CE19709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2" b="46060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66DBB-C7BB-A024-77D2-E9A19626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/>
              <a:t>Daniel’s day in the Gym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D7C24-9432-D023-7CCB-9FCC9EE7D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/>
              <a:t>15/5/26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93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C0B39-7FD2-FC6E-66A3-747AD9F51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/>
          <a:stretch>
            <a:fillRect/>
          </a:stretch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21FF0-2847-D770-CBB2-8D54C8DB5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223"/>
          <a:stretch>
            <a:fillRect/>
          </a:stretch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F605-515E-4E84-7E34-0568CAE3C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en-GB" sz="1800" dirty="0"/>
              <a:t>On 15/5/26 Daniel and Andy used the on-site Gym to move their bodies.</a:t>
            </a:r>
          </a:p>
          <a:p>
            <a:r>
              <a:rPr lang="en-GB" sz="1800" dirty="0"/>
              <a:t>Daniel used many apparatus in the gym and enjoyed having his workout photographed by Andy!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672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A2E949-BFD2-9D2B-07EC-716FCD9A3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627"/>
          <a:stretch>
            <a:fillRect/>
          </a:stretch>
        </p:blipFill>
        <p:spPr>
          <a:xfrm>
            <a:off x="5019456" y="0"/>
            <a:ext cx="7172544" cy="685800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642751-1137-4A6B-B764-6A716438B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r>
              <a:rPr lang="en-US" sz="2000"/>
              <a:t>From photographic evidence, Daniel enjoyed the bike apparatus the most!</a:t>
            </a:r>
          </a:p>
          <a:p>
            <a:r>
              <a:rPr lang="en-US" sz="2000"/>
              <a:t>Big smiles!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59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D34F4-2DDC-9C06-6664-EE177A21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11" y="753626"/>
            <a:ext cx="5081925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In one corner we have…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7B619-F631-852B-0CFF-1DB67A798F56}"/>
              </a:ext>
            </a:extLst>
          </p:cNvPr>
          <p:cNvSpPr txBox="1"/>
          <p:nvPr/>
        </p:nvSpPr>
        <p:spPr>
          <a:xfrm>
            <a:off x="6639611" y="3849845"/>
            <a:ext cx="5081926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/>
              <a:t>Daniel finished off his workout with the punch bag!</a:t>
            </a:r>
          </a:p>
        </p:txBody>
      </p:sp>
      <p:pic>
        <p:nvPicPr>
          <p:cNvPr id="9" name="Graphic 8" descr="Trophy with solid fill">
            <a:extLst>
              <a:ext uri="{FF2B5EF4-FFF2-40B4-BE49-F238E27FC236}">
                <a16:creationId xmlns:a16="http://schemas.microsoft.com/office/drawing/2014/main" id="{28C87CBD-8F25-A992-21A9-A5D237FED8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0464" y="380065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2DE1EB-4E4E-71F9-FBB9-BAF266219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95" y="1499637"/>
            <a:ext cx="2738281" cy="3651043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 descr="Boxing Glove outline">
            <a:extLst>
              <a:ext uri="{FF2B5EF4-FFF2-40B4-BE49-F238E27FC236}">
                <a16:creationId xmlns:a16="http://schemas.microsoft.com/office/drawing/2014/main" id="{15C320D9-F242-A4A9-7A03-384F637531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8500" y="1809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9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ettlebells on the floor">
            <a:extLst>
              <a:ext uri="{FF2B5EF4-FFF2-40B4-BE49-F238E27FC236}">
                <a16:creationId xmlns:a16="http://schemas.microsoft.com/office/drawing/2014/main" id="{CF41D694-FF46-0F1F-CDD6-9FD6882A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6B2D3-CB71-8993-F611-D39858DB9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719418"/>
            <a:ext cx="3822189" cy="4671731"/>
          </a:xfrm>
        </p:spPr>
        <p:txBody>
          <a:bodyPr>
            <a:normAutofit/>
          </a:bodyPr>
          <a:lstStyle/>
          <a:p>
            <a:r>
              <a:rPr lang="en-GB" sz="2000" dirty="0"/>
              <a:t>Having easy access to fitness equipment encourages regular physical activity, which supports physical health, mental well-being, stress reduction and better sleep.</a:t>
            </a:r>
          </a:p>
          <a:p>
            <a:r>
              <a:rPr lang="en-GB" sz="2000" dirty="0"/>
              <a:t>The residents have access to the gym whenever suitable to them.</a:t>
            </a:r>
          </a:p>
          <a:p>
            <a:r>
              <a:rPr lang="en-GB" sz="2000" dirty="0"/>
              <a:t>We are honoured to supply this to our residents.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7265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114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Daniel’s day in the Gym</vt:lpstr>
      <vt:lpstr>PowerPoint Presentation</vt:lpstr>
      <vt:lpstr>PowerPoint Presentation</vt:lpstr>
      <vt:lpstr>In one corner we have…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Chloe Ashley</dc:creator>
  <cp:lastModifiedBy>Chloe Ashley</cp:lastModifiedBy>
  <cp:revision>1</cp:revision>
  <dcterms:created xsi:type="dcterms:W3CDTF">2026-05-18T11:38:35Z</dcterms:created>
  <dcterms:modified xsi:type="dcterms:W3CDTF">2026-05-18T12:00:56Z</dcterms:modified>
</cp:coreProperties>
</file>