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Ashley" userId="1b5c070f-ea46-4f0c-9210-06c03bdacf33" providerId="ADAL" clId="{4F723D6E-F319-45BB-AE8B-F45BCD0AFEC3}"/>
    <pc:docChg chg="undo custSel addSld delSld modSld">
      <pc:chgData name="Chloe Ashley" userId="1b5c070f-ea46-4f0c-9210-06c03bdacf33" providerId="ADAL" clId="{4F723D6E-F319-45BB-AE8B-F45BCD0AFEC3}" dt="2026-05-18T11:25:01.517" v="4222" actId="26606"/>
      <pc:docMkLst>
        <pc:docMk/>
      </pc:docMkLst>
      <pc:sldChg chg="addSp modSp mod setBg">
        <pc:chgData name="Chloe Ashley" userId="1b5c070f-ea46-4f0c-9210-06c03bdacf33" providerId="ADAL" clId="{4F723D6E-F319-45BB-AE8B-F45BCD0AFEC3}" dt="2026-05-15T15:00:13.047" v="104" actId="122"/>
        <pc:sldMkLst>
          <pc:docMk/>
          <pc:sldMk cId="4245754720" sldId="256"/>
        </pc:sldMkLst>
        <pc:spChg chg="mod">
          <ac:chgData name="Chloe Ashley" userId="1b5c070f-ea46-4f0c-9210-06c03bdacf33" providerId="ADAL" clId="{4F723D6E-F319-45BB-AE8B-F45BCD0AFEC3}" dt="2026-05-15T15:00:13.047" v="104" actId="122"/>
          <ac:spMkLst>
            <pc:docMk/>
            <pc:sldMk cId="4245754720" sldId="256"/>
            <ac:spMk id="2" creationId="{B38282EA-03B0-F30C-0F65-6B1ADEAB0B83}"/>
          </ac:spMkLst>
        </pc:spChg>
        <pc:spChg chg="mod">
          <ac:chgData name="Chloe Ashley" userId="1b5c070f-ea46-4f0c-9210-06c03bdacf33" providerId="ADAL" clId="{4F723D6E-F319-45BB-AE8B-F45BCD0AFEC3}" dt="2026-05-15T15:00:05.717" v="101" actId="26606"/>
          <ac:spMkLst>
            <pc:docMk/>
            <pc:sldMk cId="4245754720" sldId="256"/>
            <ac:spMk id="3" creationId="{771A5C31-5736-F700-0F70-2FDD9911491C}"/>
          </ac:spMkLst>
        </pc:spChg>
        <pc:spChg chg="add">
          <ac:chgData name="Chloe Ashley" userId="1b5c070f-ea46-4f0c-9210-06c03bdacf33" providerId="ADAL" clId="{4F723D6E-F319-45BB-AE8B-F45BCD0AFEC3}" dt="2026-05-15T15:00:05.717" v="101" actId="26606"/>
          <ac:spMkLst>
            <pc:docMk/>
            <pc:sldMk cId="4245754720" sldId="256"/>
            <ac:spMk id="10" creationId="{BD7C2DEF-63C5-495B-BBE5-720E5D12B4D2}"/>
          </ac:spMkLst>
        </pc:spChg>
        <pc:picChg chg="add mod">
          <ac:chgData name="Chloe Ashley" userId="1b5c070f-ea46-4f0c-9210-06c03bdacf33" providerId="ADAL" clId="{4F723D6E-F319-45BB-AE8B-F45BCD0AFEC3}" dt="2026-05-15T15:00:09.985" v="103" actId="1076"/>
          <ac:picMkLst>
            <pc:docMk/>
            <pc:sldMk cId="4245754720" sldId="256"/>
            <ac:picMk id="5" creationId="{F1028C50-CF58-CB37-6652-0F69616D704E}"/>
          </ac:picMkLst>
        </pc:picChg>
        <pc:picChg chg="add">
          <ac:chgData name="Chloe Ashley" userId="1b5c070f-ea46-4f0c-9210-06c03bdacf33" providerId="ADAL" clId="{4F723D6E-F319-45BB-AE8B-F45BCD0AFEC3}" dt="2026-05-15T15:00:05.717" v="101" actId="26606"/>
          <ac:picMkLst>
            <pc:docMk/>
            <pc:sldMk cId="4245754720" sldId="256"/>
            <ac:picMk id="12" creationId="{FE21E403-0B61-4473-BE57-AB0F16379674}"/>
          </ac:picMkLst>
        </pc:picChg>
      </pc:sldChg>
      <pc:sldChg chg="modSp new mod">
        <pc:chgData name="Chloe Ashley" userId="1b5c070f-ea46-4f0c-9210-06c03bdacf33" providerId="ADAL" clId="{4F723D6E-F319-45BB-AE8B-F45BCD0AFEC3}" dt="2026-05-15T15:17:38.139" v="914" actId="5793"/>
        <pc:sldMkLst>
          <pc:docMk/>
          <pc:sldMk cId="333534747" sldId="257"/>
        </pc:sldMkLst>
        <pc:spChg chg="mod">
          <ac:chgData name="Chloe Ashley" userId="1b5c070f-ea46-4f0c-9210-06c03bdacf33" providerId="ADAL" clId="{4F723D6E-F319-45BB-AE8B-F45BCD0AFEC3}" dt="2026-05-15T15:09:52.506" v="127" actId="20577"/>
          <ac:spMkLst>
            <pc:docMk/>
            <pc:sldMk cId="333534747" sldId="257"/>
            <ac:spMk id="2" creationId="{2B586045-FE38-A875-8B20-65B546992F20}"/>
          </ac:spMkLst>
        </pc:spChg>
        <pc:spChg chg="mod">
          <ac:chgData name="Chloe Ashley" userId="1b5c070f-ea46-4f0c-9210-06c03bdacf33" providerId="ADAL" clId="{4F723D6E-F319-45BB-AE8B-F45BCD0AFEC3}" dt="2026-05-15T15:17:38.139" v="914" actId="5793"/>
          <ac:spMkLst>
            <pc:docMk/>
            <pc:sldMk cId="333534747" sldId="257"/>
            <ac:spMk id="3" creationId="{276219F1-D107-BA31-EA26-7478B6663909}"/>
          </ac:spMkLst>
        </pc:spChg>
      </pc:sldChg>
      <pc:sldChg chg="addSp modSp new mod setBg">
        <pc:chgData name="Chloe Ashley" userId="1b5c070f-ea46-4f0c-9210-06c03bdacf33" providerId="ADAL" clId="{4F723D6E-F319-45BB-AE8B-F45BCD0AFEC3}" dt="2026-05-15T15:45:10.106" v="4216" actId="26606"/>
        <pc:sldMkLst>
          <pc:docMk/>
          <pc:sldMk cId="182966551" sldId="258"/>
        </pc:sldMkLst>
        <pc:spChg chg="mod">
          <ac:chgData name="Chloe Ashley" userId="1b5c070f-ea46-4f0c-9210-06c03bdacf33" providerId="ADAL" clId="{4F723D6E-F319-45BB-AE8B-F45BCD0AFEC3}" dt="2026-05-15T15:45:10.106" v="4216" actId="26606"/>
          <ac:spMkLst>
            <pc:docMk/>
            <pc:sldMk cId="182966551" sldId="258"/>
            <ac:spMk id="2" creationId="{8B944AAB-22C3-0D16-50D9-BFC5532638D9}"/>
          </ac:spMkLst>
        </pc:spChg>
        <pc:spChg chg="mod">
          <ac:chgData name="Chloe Ashley" userId="1b5c070f-ea46-4f0c-9210-06c03bdacf33" providerId="ADAL" clId="{4F723D6E-F319-45BB-AE8B-F45BCD0AFEC3}" dt="2026-05-15T15:45:10.106" v="4216" actId="26606"/>
          <ac:spMkLst>
            <pc:docMk/>
            <pc:sldMk cId="182966551" sldId="258"/>
            <ac:spMk id="3" creationId="{1BFD2C98-7DA7-5AE2-22A8-32BEDA6DD4F9}"/>
          </ac:spMkLst>
        </pc:spChg>
        <pc:picChg chg="add mod">
          <ac:chgData name="Chloe Ashley" userId="1b5c070f-ea46-4f0c-9210-06c03bdacf33" providerId="ADAL" clId="{4F723D6E-F319-45BB-AE8B-F45BCD0AFEC3}" dt="2026-05-15T15:45:10.106" v="4216" actId="26606"/>
          <ac:picMkLst>
            <pc:docMk/>
            <pc:sldMk cId="182966551" sldId="258"/>
            <ac:picMk id="5" creationId="{B4C3EDDE-8AC0-AC4B-5CA5-77283017B176}"/>
          </ac:picMkLst>
        </pc:picChg>
      </pc:sldChg>
      <pc:sldChg chg="modSp new mod">
        <pc:chgData name="Chloe Ashley" userId="1b5c070f-ea46-4f0c-9210-06c03bdacf33" providerId="ADAL" clId="{4F723D6E-F319-45BB-AE8B-F45BCD0AFEC3}" dt="2026-05-15T15:25:56.187" v="2136" actId="20577"/>
        <pc:sldMkLst>
          <pc:docMk/>
          <pc:sldMk cId="188757950" sldId="259"/>
        </pc:sldMkLst>
        <pc:spChg chg="mod">
          <ac:chgData name="Chloe Ashley" userId="1b5c070f-ea46-4f0c-9210-06c03bdacf33" providerId="ADAL" clId="{4F723D6E-F319-45BB-AE8B-F45BCD0AFEC3}" dt="2026-05-15T15:22:02.192" v="1530" actId="20577"/>
          <ac:spMkLst>
            <pc:docMk/>
            <pc:sldMk cId="188757950" sldId="259"/>
            <ac:spMk id="2" creationId="{5EB643FB-5429-F68E-5540-F5263B3332AA}"/>
          </ac:spMkLst>
        </pc:spChg>
        <pc:spChg chg="mod">
          <ac:chgData name="Chloe Ashley" userId="1b5c070f-ea46-4f0c-9210-06c03bdacf33" providerId="ADAL" clId="{4F723D6E-F319-45BB-AE8B-F45BCD0AFEC3}" dt="2026-05-15T15:25:56.187" v="2136" actId="20577"/>
          <ac:spMkLst>
            <pc:docMk/>
            <pc:sldMk cId="188757950" sldId="259"/>
            <ac:spMk id="3" creationId="{CC216A16-4AB2-744C-665D-C27C44D00936}"/>
          </ac:spMkLst>
        </pc:spChg>
      </pc:sldChg>
      <pc:sldChg chg="addSp delSp modSp new mod setBg">
        <pc:chgData name="Chloe Ashley" userId="1b5c070f-ea46-4f0c-9210-06c03bdacf33" providerId="ADAL" clId="{4F723D6E-F319-45BB-AE8B-F45BCD0AFEC3}" dt="2026-05-15T15:44:33.138" v="4214" actId="14100"/>
        <pc:sldMkLst>
          <pc:docMk/>
          <pc:sldMk cId="2948551184" sldId="260"/>
        </pc:sldMkLst>
        <pc:spChg chg="mod">
          <ac:chgData name="Chloe Ashley" userId="1b5c070f-ea46-4f0c-9210-06c03bdacf33" providerId="ADAL" clId="{4F723D6E-F319-45BB-AE8B-F45BCD0AFEC3}" dt="2026-05-15T15:43:51.780" v="4208" actId="26606"/>
          <ac:spMkLst>
            <pc:docMk/>
            <pc:sldMk cId="2948551184" sldId="260"/>
            <ac:spMk id="2" creationId="{154777E8-B8F2-1439-62AC-568A7F1C8144}"/>
          </ac:spMkLst>
        </pc:spChg>
        <pc:spChg chg="mod">
          <ac:chgData name="Chloe Ashley" userId="1b5c070f-ea46-4f0c-9210-06c03bdacf33" providerId="ADAL" clId="{4F723D6E-F319-45BB-AE8B-F45BCD0AFEC3}" dt="2026-05-15T15:43:51.780" v="4208" actId="26606"/>
          <ac:spMkLst>
            <pc:docMk/>
            <pc:sldMk cId="2948551184" sldId="260"/>
            <ac:spMk id="3" creationId="{2B9EEC7A-DDDF-4B8B-4BE5-B63CE0A38B3E}"/>
          </ac:spMkLst>
        </pc:spChg>
        <pc:picChg chg="add mod">
          <ac:chgData name="Chloe Ashley" userId="1b5c070f-ea46-4f0c-9210-06c03bdacf33" providerId="ADAL" clId="{4F723D6E-F319-45BB-AE8B-F45BCD0AFEC3}" dt="2026-05-15T15:44:33.138" v="4214" actId="14100"/>
          <ac:picMkLst>
            <pc:docMk/>
            <pc:sldMk cId="2948551184" sldId="260"/>
            <ac:picMk id="9" creationId="{5B6583FC-5AEB-1CA5-50FD-30B6FA7E6858}"/>
          </ac:picMkLst>
        </pc:picChg>
      </pc:sldChg>
      <pc:sldChg chg="addSp modSp new mod setBg">
        <pc:chgData name="Chloe Ashley" userId="1b5c070f-ea46-4f0c-9210-06c03bdacf33" providerId="ADAL" clId="{4F723D6E-F319-45BB-AE8B-F45BCD0AFEC3}" dt="2026-05-18T11:25:01.517" v="4222" actId="26606"/>
        <pc:sldMkLst>
          <pc:docMk/>
          <pc:sldMk cId="3152387631" sldId="261"/>
        </pc:sldMkLst>
        <pc:spChg chg="mod">
          <ac:chgData name="Chloe Ashley" userId="1b5c070f-ea46-4f0c-9210-06c03bdacf33" providerId="ADAL" clId="{4F723D6E-F319-45BB-AE8B-F45BCD0AFEC3}" dt="2026-05-18T11:25:01.517" v="4222" actId="26606"/>
          <ac:spMkLst>
            <pc:docMk/>
            <pc:sldMk cId="3152387631" sldId="261"/>
            <ac:spMk id="2" creationId="{0470F5D5-14A3-1BEB-4B5C-D301B8FD5AA8}"/>
          </ac:spMkLst>
        </pc:spChg>
        <pc:spChg chg="mod">
          <ac:chgData name="Chloe Ashley" userId="1b5c070f-ea46-4f0c-9210-06c03bdacf33" providerId="ADAL" clId="{4F723D6E-F319-45BB-AE8B-F45BCD0AFEC3}" dt="2026-05-18T11:25:01.517" v="4222" actId="26606"/>
          <ac:spMkLst>
            <pc:docMk/>
            <pc:sldMk cId="3152387631" sldId="261"/>
            <ac:spMk id="3" creationId="{4B9DE4DB-8214-AD6A-615D-B57DAAFFD756}"/>
          </ac:spMkLst>
        </pc:spChg>
        <pc:spChg chg="add">
          <ac:chgData name="Chloe Ashley" userId="1b5c070f-ea46-4f0c-9210-06c03bdacf33" providerId="ADAL" clId="{4F723D6E-F319-45BB-AE8B-F45BCD0AFEC3}" dt="2026-05-18T11:25:01.517" v="4222" actId="26606"/>
          <ac:spMkLst>
            <pc:docMk/>
            <pc:sldMk cId="3152387631" sldId="261"/>
            <ac:spMk id="11" creationId="{C4E3B869-3361-4E8C-87BB-27794406A041}"/>
          </ac:spMkLst>
        </pc:spChg>
        <pc:spChg chg="add">
          <ac:chgData name="Chloe Ashley" userId="1b5c070f-ea46-4f0c-9210-06c03bdacf33" providerId="ADAL" clId="{4F723D6E-F319-45BB-AE8B-F45BCD0AFEC3}" dt="2026-05-18T11:25:01.517" v="4222" actId="26606"/>
          <ac:spMkLst>
            <pc:docMk/>
            <pc:sldMk cId="3152387631" sldId="261"/>
            <ac:spMk id="15" creationId="{76B44A81-87EC-416C-8094-359C84FEF563}"/>
          </ac:spMkLst>
        </pc:spChg>
        <pc:spChg chg="add">
          <ac:chgData name="Chloe Ashley" userId="1b5c070f-ea46-4f0c-9210-06c03bdacf33" providerId="ADAL" clId="{4F723D6E-F319-45BB-AE8B-F45BCD0AFEC3}" dt="2026-05-18T11:25:01.517" v="4222" actId="26606"/>
          <ac:spMkLst>
            <pc:docMk/>
            <pc:sldMk cId="3152387631" sldId="261"/>
            <ac:spMk id="17" creationId="{0C371495-4807-437C-B138-97390839F815}"/>
          </ac:spMkLst>
        </pc:spChg>
        <pc:picChg chg="add mod ord">
          <ac:chgData name="Chloe Ashley" userId="1b5c070f-ea46-4f0c-9210-06c03bdacf33" providerId="ADAL" clId="{4F723D6E-F319-45BB-AE8B-F45BCD0AFEC3}" dt="2026-05-18T11:25:01.517" v="4222" actId="26606"/>
          <ac:picMkLst>
            <pc:docMk/>
            <pc:sldMk cId="3152387631" sldId="261"/>
            <ac:picMk id="5" creationId="{EE3498AE-8479-21ED-0880-0638EEDE0D34}"/>
          </ac:picMkLst>
        </pc:picChg>
        <pc:picChg chg="add mod modCrop">
          <ac:chgData name="Chloe Ashley" userId="1b5c070f-ea46-4f0c-9210-06c03bdacf33" providerId="ADAL" clId="{4F723D6E-F319-45BB-AE8B-F45BCD0AFEC3}" dt="2026-05-18T11:25:01.517" v="4222" actId="26606"/>
          <ac:picMkLst>
            <pc:docMk/>
            <pc:sldMk cId="3152387631" sldId="261"/>
            <ac:picMk id="6" creationId="{B1D172C4-A046-1F8E-325E-13048645A699}"/>
          </ac:picMkLst>
        </pc:picChg>
        <pc:picChg chg="add">
          <ac:chgData name="Chloe Ashley" userId="1b5c070f-ea46-4f0c-9210-06c03bdacf33" providerId="ADAL" clId="{4F723D6E-F319-45BB-AE8B-F45BCD0AFEC3}" dt="2026-05-18T11:25:01.517" v="4222" actId="26606"/>
          <ac:picMkLst>
            <pc:docMk/>
            <pc:sldMk cId="3152387631" sldId="261"/>
            <ac:picMk id="13" creationId="{46A856AB-281D-45B5-B270-8EA6AC0CBDDE}"/>
          </ac:picMkLst>
        </pc:picChg>
      </pc:sldChg>
      <pc:sldChg chg="modSp new mod">
        <pc:chgData name="Chloe Ashley" userId="1b5c070f-ea46-4f0c-9210-06c03bdacf33" providerId="ADAL" clId="{4F723D6E-F319-45BB-AE8B-F45BCD0AFEC3}" dt="2026-05-15T15:36:16.951" v="3724" actId="20577"/>
        <pc:sldMkLst>
          <pc:docMk/>
          <pc:sldMk cId="2211407530" sldId="262"/>
        </pc:sldMkLst>
        <pc:spChg chg="mod">
          <ac:chgData name="Chloe Ashley" userId="1b5c070f-ea46-4f0c-9210-06c03bdacf33" providerId="ADAL" clId="{4F723D6E-F319-45BB-AE8B-F45BCD0AFEC3}" dt="2026-05-15T15:32:53.182" v="3081" actId="20577"/>
          <ac:spMkLst>
            <pc:docMk/>
            <pc:sldMk cId="2211407530" sldId="262"/>
            <ac:spMk id="2" creationId="{65A04FC7-18AF-D732-0810-A263F0D003EF}"/>
          </ac:spMkLst>
        </pc:spChg>
        <pc:spChg chg="mod">
          <ac:chgData name="Chloe Ashley" userId="1b5c070f-ea46-4f0c-9210-06c03bdacf33" providerId="ADAL" clId="{4F723D6E-F319-45BB-AE8B-F45BCD0AFEC3}" dt="2026-05-15T15:36:16.951" v="3724" actId="20577"/>
          <ac:spMkLst>
            <pc:docMk/>
            <pc:sldMk cId="2211407530" sldId="262"/>
            <ac:spMk id="3" creationId="{148119FD-096C-7AB5-995E-A35792BDA5E2}"/>
          </ac:spMkLst>
        </pc:spChg>
      </pc:sldChg>
      <pc:sldChg chg="addSp modSp new mod">
        <pc:chgData name="Chloe Ashley" userId="1b5c070f-ea46-4f0c-9210-06c03bdacf33" providerId="ADAL" clId="{4F723D6E-F319-45BB-AE8B-F45BCD0AFEC3}" dt="2026-05-15T15:39:20.651" v="4179"/>
        <pc:sldMkLst>
          <pc:docMk/>
          <pc:sldMk cId="385949609" sldId="263"/>
        </pc:sldMkLst>
        <pc:spChg chg="mod">
          <ac:chgData name="Chloe Ashley" userId="1b5c070f-ea46-4f0c-9210-06c03bdacf33" providerId="ADAL" clId="{4F723D6E-F319-45BB-AE8B-F45BCD0AFEC3}" dt="2026-05-15T15:36:29.714" v="3764" actId="20577"/>
          <ac:spMkLst>
            <pc:docMk/>
            <pc:sldMk cId="385949609" sldId="263"/>
            <ac:spMk id="2" creationId="{AA9C78F5-6639-0D2E-42F7-4A1708EFFB59}"/>
          </ac:spMkLst>
        </pc:spChg>
        <pc:spChg chg="mod">
          <ac:chgData name="Chloe Ashley" userId="1b5c070f-ea46-4f0c-9210-06c03bdacf33" providerId="ADAL" clId="{4F723D6E-F319-45BB-AE8B-F45BCD0AFEC3}" dt="2026-05-15T15:38:00.288" v="4012" actId="14100"/>
          <ac:spMkLst>
            <pc:docMk/>
            <pc:sldMk cId="385949609" sldId="263"/>
            <ac:spMk id="3" creationId="{1AF8FE20-A8B3-8884-5378-1B17461BDAD0}"/>
          </ac:spMkLst>
        </pc:spChg>
        <pc:spChg chg="add mod">
          <ac:chgData name="Chloe Ashley" userId="1b5c070f-ea46-4f0c-9210-06c03bdacf33" providerId="ADAL" clId="{4F723D6E-F319-45BB-AE8B-F45BCD0AFEC3}" dt="2026-05-15T15:39:20.651" v="4179"/>
          <ac:spMkLst>
            <pc:docMk/>
            <pc:sldMk cId="385949609" sldId="263"/>
            <ac:spMk id="4" creationId="{D5731E24-2341-8276-B39A-ACF7BD009D97}"/>
          </ac:spMkLst>
        </pc:spChg>
      </pc:sldChg>
      <pc:sldChg chg="addSp delSp modSp new mod">
        <pc:chgData name="Chloe Ashley" userId="1b5c070f-ea46-4f0c-9210-06c03bdacf33" providerId="ADAL" clId="{4F723D6E-F319-45BB-AE8B-F45BCD0AFEC3}" dt="2026-05-15T15:41:42.747" v="4204" actId="1076"/>
        <pc:sldMkLst>
          <pc:docMk/>
          <pc:sldMk cId="1725520840" sldId="264"/>
        </pc:sldMkLst>
        <pc:picChg chg="add mod">
          <ac:chgData name="Chloe Ashley" userId="1b5c070f-ea46-4f0c-9210-06c03bdacf33" providerId="ADAL" clId="{4F723D6E-F319-45BB-AE8B-F45BCD0AFEC3}" dt="2026-05-15T15:41:42.747" v="4204" actId="1076"/>
          <ac:picMkLst>
            <pc:docMk/>
            <pc:sldMk cId="1725520840" sldId="264"/>
            <ac:picMk id="5" creationId="{BAAB7515-0622-D430-CD4C-D6282F2A5EFB}"/>
          </ac:picMkLst>
        </pc:picChg>
        <pc:picChg chg="add mod">
          <ac:chgData name="Chloe Ashley" userId="1b5c070f-ea46-4f0c-9210-06c03bdacf33" providerId="ADAL" clId="{4F723D6E-F319-45BB-AE8B-F45BCD0AFEC3}" dt="2026-05-15T15:41:39.897" v="4203" actId="1076"/>
          <ac:picMkLst>
            <pc:docMk/>
            <pc:sldMk cId="1725520840" sldId="264"/>
            <ac:picMk id="7" creationId="{9A4288B0-BD4A-5567-F629-85A71A2C97C6}"/>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C98D23D-4BED-44E2-B24B-034F52A05C9B}" type="datetimeFigureOut">
              <a:rPr lang="en-GB" smtClean="0"/>
              <a:t>18/05/2026</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97652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98D23D-4BED-44E2-B24B-034F52A05C9B}" type="datetimeFigureOut">
              <a:rPr lang="en-GB" smtClean="0"/>
              <a:t>18/05/2026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364335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C98D23D-4BED-44E2-B24B-034F52A05C9B}" type="datetimeFigureOut">
              <a:rPr lang="en-GB" smtClean="0"/>
              <a:t>18/05/2026</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3559760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C98D23D-4BED-44E2-B24B-034F52A05C9B}" type="datetimeFigureOut">
              <a:rPr lang="en-GB" smtClean="0"/>
              <a:t>18/05/2026</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F54A2946-6A45-47CC-9F80-946EB1C95252}"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97226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C98D23D-4BED-44E2-B24B-034F52A05C9B}" type="datetimeFigureOut">
              <a:rPr lang="en-GB" smtClean="0"/>
              <a:t>18/05/2026</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184474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98D23D-4BED-44E2-B24B-034F52A05C9B}" type="datetimeFigureOut">
              <a:rPr lang="en-GB" smtClean="0"/>
              <a:t>18/05/2026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961697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98D23D-4BED-44E2-B24B-034F52A05C9B}" type="datetimeFigureOut">
              <a:rPr lang="en-GB" smtClean="0"/>
              <a:t>18/05/2026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4239055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8D23D-4BED-44E2-B24B-034F52A05C9B}" type="datetimeFigureOut">
              <a:rPr lang="en-GB" smtClean="0"/>
              <a:t>18/05/2026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3123952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C98D23D-4BED-44E2-B24B-034F52A05C9B}" type="datetimeFigureOut">
              <a:rPr lang="en-GB" smtClean="0"/>
              <a:t>18/05/2026</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123505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8D23D-4BED-44E2-B24B-034F52A05C9B}" type="datetimeFigureOut">
              <a:rPr lang="en-GB" smtClean="0"/>
              <a:t>18/05/2026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88207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C98D23D-4BED-44E2-B24B-034F52A05C9B}" type="datetimeFigureOut">
              <a:rPr lang="en-GB" smtClean="0"/>
              <a:t>18/05/2026</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159799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98D23D-4BED-44E2-B24B-034F52A05C9B}" type="datetimeFigureOut">
              <a:rPr lang="en-GB" smtClean="0"/>
              <a:t>18/05/2026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85315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98D23D-4BED-44E2-B24B-034F52A05C9B}" type="datetimeFigureOut">
              <a:rPr lang="en-GB" smtClean="0"/>
              <a:t>18/05/2026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425128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98D23D-4BED-44E2-B24B-034F52A05C9B}" type="datetimeFigureOut">
              <a:rPr lang="en-GB" smtClean="0"/>
              <a:t>18/05/2026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47912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8D23D-4BED-44E2-B24B-034F52A05C9B}" type="datetimeFigureOut">
              <a:rPr lang="en-GB" smtClean="0"/>
              <a:t>18/05/2026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955212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98D23D-4BED-44E2-B24B-034F52A05C9B}" type="datetimeFigureOut">
              <a:rPr lang="en-GB" smtClean="0"/>
              <a:t>18/05/2026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218400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98D23D-4BED-44E2-B24B-034F52A05C9B}" type="datetimeFigureOut">
              <a:rPr lang="en-GB" smtClean="0"/>
              <a:t>18/05/2026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4A2946-6A45-47CC-9F80-946EB1C95252}" type="slidenum">
              <a:rPr lang="en-GB" smtClean="0"/>
              <a:t>‹#›</a:t>
            </a:fld>
            <a:endParaRPr lang="en-GB"/>
          </a:p>
        </p:txBody>
      </p:sp>
    </p:spTree>
    <p:extLst>
      <p:ext uri="{BB962C8B-B14F-4D97-AF65-F5344CB8AC3E}">
        <p14:creationId xmlns:p14="http://schemas.microsoft.com/office/powerpoint/2010/main" val="133722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98D23D-4BED-44E2-B24B-034F52A05C9B}" type="datetimeFigureOut">
              <a:rPr lang="en-GB" smtClean="0"/>
              <a:t>18/05/2026</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54A2946-6A45-47CC-9F80-946EB1C95252}" type="slidenum">
              <a:rPr lang="en-GB" smtClean="0"/>
              <a:t>‹#›</a:t>
            </a:fld>
            <a:endParaRPr lang="en-GB"/>
          </a:p>
        </p:txBody>
      </p:sp>
    </p:spTree>
    <p:extLst>
      <p:ext uri="{BB962C8B-B14F-4D97-AF65-F5344CB8AC3E}">
        <p14:creationId xmlns:p14="http://schemas.microsoft.com/office/powerpoint/2010/main" val="42692756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f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B38282EA-03B0-F30C-0F65-6B1ADEAB0B83}"/>
              </a:ext>
            </a:extLst>
          </p:cNvPr>
          <p:cNvSpPr>
            <a:spLocks noGrp="1"/>
          </p:cNvSpPr>
          <p:nvPr>
            <p:ph type="ctrTitle"/>
          </p:nvPr>
        </p:nvSpPr>
        <p:spPr>
          <a:xfrm>
            <a:off x="636696" y="643464"/>
            <a:ext cx="3761964" cy="3273061"/>
          </a:xfrm>
          <a:noFill/>
          <a:ln w="19050">
            <a:noFill/>
            <a:prstDash val="dash"/>
          </a:ln>
        </p:spPr>
        <p:txBody>
          <a:bodyPr>
            <a:normAutofit/>
          </a:bodyPr>
          <a:lstStyle/>
          <a:p>
            <a:pPr algn="ctr"/>
            <a:r>
              <a:rPr lang="en-GB" sz="4400" dirty="0"/>
              <a:t>Max’s Birthday at Longleat 2026</a:t>
            </a:r>
          </a:p>
        </p:txBody>
      </p:sp>
      <p:sp>
        <p:nvSpPr>
          <p:cNvPr id="3" name="Subtitle 2">
            <a:extLst>
              <a:ext uri="{FF2B5EF4-FFF2-40B4-BE49-F238E27FC236}">
                <a16:creationId xmlns:a16="http://schemas.microsoft.com/office/drawing/2014/main" id="{771A5C31-5736-F700-0F70-2FDD9911491C}"/>
              </a:ext>
            </a:extLst>
          </p:cNvPr>
          <p:cNvSpPr>
            <a:spLocks noGrp="1"/>
          </p:cNvSpPr>
          <p:nvPr>
            <p:ph type="subTitle" idx="1"/>
          </p:nvPr>
        </p:nvSpPr>
        <p:spPr>
          <a:xfrm>
            <a:off x="636695" y="3923151"/>
            <a:ext cx="3761965" cy="2293885"/>
          </a:xfrm>
          <a:noFill/>
          <a:ln w="19050">
            <a:noFill/>
            <a:prstDash val="dash"/>
          </a:ln>
        </p:spPr>
        <p:txBody>
          <a:bodyPr>
            <a:normAutofit/>
          </a:bodyPr>
          <a:lstStyle/>
          <a:p>
            <a:pPr algn="r"/>
            <a:r>
              <a:rPr lang="en-GB" dirty="0"/>
              <a:t>BLOG written by Chloe Ashley and Max Collins-Smith</a:t>
            </a:r>
            <a:endParaRPr lang="en-GB"/>
          </a:p>
        </p:txBody>
      </p:sp>
      <p:pic>
        <p:nvPicPr>
          <p:cNvPr id="5" name="Picture 4">
            <a:extLst>
              <a:ext uri="{FF2B5EF4-FFF2-40B4-BE49-F238E27FC236}">
                <a16:creationId xmlns:a16="http://schemas.microsoft.com/office/drawing/2014/main" id="{F1028C50-CF58-CB37-6652-0F69616D7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068" y="1048223"/>
            <a:ext cx="6620447" cy="4683966"/>
          </a:xfrm>
          <a:prstGeom prst="rect">
            <a:avLst/>
          </a:prstGeom>
        </p:spPr>
      </p:pic>
    </p:spTree>
    <p:extLst>
      <p:ext uri="{BB962C8B-B14F-4D97-AF65-F5344CB8AC3E}">
        <p14:creationId xmlns:p14="http://schemas.microsoft.com/office/powerpoint/2010/main" val="4245754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6045-FE38-A875-8B20-65B546992F20}"/>
              </a:ext>
            </a:extLst>
          </p:cNvPr>
          <p:cNvSpPr>
            <a:spLocks noGrp="1"/>
          </p:cNvSpPr>
          <p:nvPr>
            <p:ph type="title"/>
          </p:nvPr>
        </p:nvSpPr>
        <p:spPr/>
        <p:txBody>
          <a:bodyPr/>
          <a:lstStyle/>
          <a:p>
            <a:r>
              <a:rPr lang="en-GB" dirty="0"/>
              <a:t>30</a:t>
            </a:r>
            <a:r>
              <a:rPr lang="en-GB" baseline="30000" dirty="0"/>
              <a:t>th</a:t>
            </a:r>
            <a:r>
              <a:rPr lang="en-GB" dirty="0"/>
              <a:t> April 2026</a:t>
            </a:r>
          </a:p>
        </p:txBody>
      </p:sp>
      <p:sp>
        <p:nvSpPr>
          <p:cNvPr id="3" name="Content Placeholder 2">
            <a:extLst>
              <a:ext uri="{FF2B5EF4-FFF2-40B4-BE49-F238E27FC236}">
                <a16:creationId xmlns:a16="http://schemas.microsoft.com/office/drawing/2014/main" id="{276219F1-D107-BA31-EA26-7478B6663909}"/>
              </a:ext>
            </a:extLst>
          </p:cNvPr>
          <p:cNvSpPr>
            <a:spLocks noGrp="1"/>
          </p:cNvSpPr>
          <p:nvPr>
            <p:ph idx="1"/>
          </p:nvPr>
        </p:nvSpPr>
        <p:spPr/>
        <p:txBody>
          <a:bodyPr/>
          <a:lstStyle/>
          <a:p>
            <a:r>
              <a:rPr lang="en-GB" dirty="0"/>
              <a:t>On Max’s 30</a:t>
            </a:r>
            <a:r>
              <a:rPr lang="en-GB" baseline="30000" dirty="0"/>
              <a:t>th</a:t>
            </a:r>
            <a:r>
              <a:rPr lang="en-GB" dirty="0"/>
              <a:t> Birthday he woke up, got ready and headed out with Andy for their long journey of three hours! On the way to Longleat Andy stopped at a services and ordered a Caramel Macchiato, Max tried this drink and loved it!</a:t>
            </a:r>
          </a:p>
          <a:p>
            <a:r>
              <a:rPr lang="en-GB" dirty="0"/>
              <a:t>Once arriving at Longleat Max and Andy headed straight in and wondered the grounds. Max found the forbidden maze. Longleat's maze consists of over 16,000 trees and takes around 20-30 minutes to walk through. However, Max got lost but Andy managed to help find a way out!</a:t>
            </a:r>
          </a:p>
          <a:p>
            <a:pPr marL="0" indent="0">
              <a:buNone/>
            </a:pPr>
            <a:endParaRPr lang="en-GB" dirty="0"/>
          </a:p>
        </p:txBody>
      </p:sp>
    </p:spTree>
    <p:extLst>
      <p:ext uri="{BB962C8B-B14F-4D97-AF65-F5344CB8AC3E}">
        <p14:creationId xmlns:p14="http://schemas.microsoft.com/office/powerpoint/2010/main" val="33353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4AAB-22C3-0D16-50D9-BFC5532638D9}"/>
              </a:ext>
            </a:extLst>
          </p:cNvPr>
          <p:cNvSpPr>
            <a:spLocks noGrp="1"/>
          </p:cNvSpPr>
          <p:nvPr>
            <p:ph type="title"/>
          </p:nvPr>
        </p:nvSpPr>
        <p:spPr>
          <a:xfrm>
            <a:off x="619760" y="764373"/>
            <a:ext cx="6832600" cy="1293028"/>
          </a:xfrm>
        </p:spPr>
        <p:txBody>
          <a:bodyPr>
            <a:normAutofit/>
          </a:bodyPr>
          <a:lstStyle/>
          <a:p>
            <a:r>
              <a:rPr lang="en-GB" dirty="0"/>
              <a:t>30</a:t>
            </a:r>
            <a:r>
              <a:rPr lang="en-GB" baseline="30000" dirty="0"/>
              <a:t>th</a:t>
            </a:r>
            <a:r>
              <a:rPr lang="en-GB" dirty="0"/>
              <a:t> APRIL 2026</a:t>
            </a:r>
          </a:p>
        </p:txBody>
      </p:sp>
      <p:sp>
        <p:nvSpPr>
          <p:cNvPr id="3" name="Content Placeholder 2">
            <a:extLst>
              <a:ext uri="{FF2B5EF4-FFF2-40B4-BE49-F238E27FC236}">
                <a16:creationId xmlns:a16="http://schemas.microsoft.com/office/drawing/2014/main" id="{1BFD2C98-7DA7-5AE2-22A8-32BEDA6DD4F9}"/>
              </a:ext>
            </a:extLst>
          </p:cNvPr>
          <p:cNvSpPr>
            <a:spLocks noGrp="1"/>
          </p:cNvSpPr>
          <p:nvPr>
            <p:ph idx="1"/>
          </p:nvPr>
        </p:nvSpPr>
        <p:spPr>
          <a:xfrm>
            <a:off x="619760" y="2194560"/>
            <a:ext cx="6832600" cy="4024125"/>
          </a:xfrm>
        </p:spPr>
        <p:txBody>
          <a:bodyPr>
            <a:normAutofit/>
          </a:bodyPr>
          <a:lstStyle/>
          <a:p>
            <a:r>
              <a:rPr lang="en-GB" dirty="0"/>
              <a:t>After the maze, Max went to the café to have a drink as he was exhausted from his long journey and the maze! Max enjoyed a refreshing coke accompanied by a tiramisu cake! Yum! </a:t>
            </a:r>
          </a:p>
          <a:p>
            <a:r>
              <a:rPr lang="en-GB" dirty="0"/>
              <a:t>Max and Andy did try to go to the drive through safari however it was shut on this occasion!</a:t>
            </a:r>
          </a:p>
          <a:p>
            <a:r>
              <a:rPr lang="en-GB" dirty="0"/>
              <a:t>Then Max and Andy Tesco to buy some travel headphones to keep occupied in the hotel room!</a:t>
            </a:r>
          </a:p>
          <a:p>
            <a:pPr marL="0" indent="0">
              <a:buNone/>
            </a:pPr>
            <a:endParaRPr lang="en-GB" dirty="0"/>
          </a:p>
          <a:p>
            <a:endParaRPr lang="en-GB" dirty="0"/>
          </a:p>
        </p:txBody>
      </p:sp>
      <p:pic>
        <p:nvPicPr>
          <p:cNvPr id="5" name="Picture 4">
            <a:extLst>
              <a:ext uri="{FF2B5EF4-FFF2-40B4-BE49-F238E27FC236}">
                <a16:creationId xmlns:a16="http://schemas.microsoft.com/office/drawing/2014/main" id="{B4C3EDDE-8AC0-AC4B-5CA5-77283017B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238" y="1107836"/>
            <a:ext cx="3644962" cy="4749136"/>
          </a:xfrm>
          <a:prstGeom prst="rect">
            <a:avLst/>
          </a:prstGeom>
        </p:spPr>
      </p:pic>
    </p:spTree>
    <p:extLst>
      <p:ext uri="{BB962C8B-B14F-4D97-AF65-F5344CB8AC3E}">
        <p14:creationId xmlns:p14="http://schemas.microsoft.com/office/powerpoint/2010/main" val="18296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43FB-5429-F68E-5540-F5263B3332AA}"/>
              </a:ext>
            </a:extLst>
          </p:cNvPr>
          <p:cNvSpPr>
            <a:spLocks noGrp="1"/>
          </p:cNvSpPr>
          <p:nvPr>
            <p:ph type="title"/>
          </p:nvPr>
        </p:nvSpPr>
        <p:spPr/>
        <p:txBody>
          <a:bodyPr/>
          <a:lstStyle/>
          <a:p>
            <a:r>
              <a:rPr lang="en-GB" dirty="0"/>
              <a:t>30</a:t>
            </a:r>
            <a:r>
              <a:rPr lang="en-GB" baseline="30000" dirty="0"/>
              <a:t>th</a:t>
            </a:r>
            <a:r>
              <a:rPr lang="en-GB" dirty="0"/>
              <a:t> April 2026</a:t>
            </a:r>
          </a:p>
        </p:txBody>
      </p:sp>
      <p:sp>
        <p:nvSpPr>
          <p:cNvPr id="3" name="Content Placeholder 2">
            <a:extLst>
              <a:ext uri="{FF2B5EF4-FFF2-40B4-BE49-F238E27FC236}">
                <a16:creationId xmlns:a16="http://schemas.microsoft.com/office/drawing/2014/main" id="{CC216A16-4AB2-744C-665D-C27C44D00936}"/>
              </a:ext>
            </a:extLst>
          </p:cNvPr>
          <p:cNvSpPr>
            <a:spLocks noGrp="1"/>
          </p:cNvSpPr>
          <p:nvPr>
            <p:ph idx="1"/>
          </p:nvPr>
        </p:nvSpPr>
        <p:spPr/>
        <p:txBody>
          <a:bodyPr/>
          <a:lstStyle/>
          <a:p>
            <a:r>
              <a:rPr lang="en-GB" dirty="0"/>
              <a:t>After a long day of travelling Max and Andy headed to their hotel to settle for the evening. Max and Andy grabbed a few drinks from the vending machine to keep satisfied during the night!</a:t>
            </a:r>
          </a:p>
          <a:p>
            <a:endParaRPr lang="en-GB" dirty="0"/>
          </a:p>
          <a:p>
            <a:r>
              <a:rPr lang="en-GB" dirty="0"/>
              <a:t>Andy and Max had a deal with their hotel and had a dinner and dessert! Max had a big stack burger and for dessert Max had a serving of Biscoff pancakes! </a:t>
            </a:r>
          </a:p>
          <a:p>
            <a:endParaRPr lang="en-GB" dirty="0"/>
          </a:p>
          <a:p>
            <a:r>
              <a:rPr lang="en-GB" dirty="0"/>
              <a:t>Then straight to bed to prepare for another exciting day at Longleat!</a:t>
            </a:r>
          </a:p>
          <a:p>
            <a:endParaRPr lang="en-GB" dirty="0"/>
          </a:p>
          <a:p>
            <a:endParaRPr lang="en-GB" dirty="0"/>
          </a:p>
        </p:txBody>
      </p:sp>
    </p:spTree>
    <p:extLst>
      <p:ext uri="{BB962C8B-B14F-4D97-AF65-F5344CB8AC3E}">
        <p14:creationId xmlns:p14="http://schemas.microsoft.com/office/powerpoint/2010/main" val="18875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777E8-B8F2-1439-62AC-568A7F1C8144}"/>
              </a:ext>
            </a:extLst>
          </p:cNvPr>
          <p:cNvSpPr>
            <a:spLocks noGrp="1"/>
          </p:cNvSpPr>
          <p:nvPr>
            <p:ph type="title"/>
          </p:nvPr>
        </p:nvSpPr>
        <p:spPr>
          <a:xfrm>
            <a:off x="619760" y="764373"/>
            <a:ext cx="6832600" cy="1293028"/>
          </a:xfrm>
        </p:spPr>
        <p:txBody>
          <a:bodyPr>
            <a:normAutofit/>
          </a:bodyPr>
          <a:lstStyle/>
          <a:p>
            <a:r>
              <a:rPr lang="en-GB" dirty="0"/>
              <a:t>1</a:t>
            </a:r>
            <a:r>
              <a:rPr lang="en-GB" baseline="30000" dirty="0"/>
              <a:t>st</a:t>
            </a:r>
            <a:r>
              <a:rPr lang="en-GB" dirty="0"/>
              <a:t> may 2026</a:t>
            </a:r>
          </a:p>
        </p:txBody>
      </p:sp>
      <p:sp>
        <p:nvSpPr>
          <p:cNvPr id="3" name="Content Placeholder 2">
            <a:extLst>
              <a:ext uri="{FF2B5EF4-FFF2-40B4-BE49-F238E27FC236}">
                <a16:creationId xmlns:a16="http://schemas.microsoft.com/office/drawing/2014/main" id="{2B9EEC7A-DDDF-4B8B-4BE5-B63CE0A38B3E}"/>
              </a:ext>
            </a:extLst>
          </p:cNvPr>
          <p:cNvSpPr>
            <a:spLocks noGrp="1"/>
          </p:cNvSpPr>
          <p:nvPr>
            <p:ph idx="1"/>
          </p:nvPr>
        </p:nvSpPr>
        <p:spPr>
          <a:xfrm>
            <a:off x="619760" y="2194560"/>
            <a:ext cx="6832600" cy="4024125"/>
          </a:xfrm>
        </p:spPr>
        <p:txBody>
          <a:bodyPr>
            <a:normAutofit/>
          </a:bodyPr>
          <a:lstStyle/>
          <a:p>
            <a:r>
              <a:rPr lang="en-GB" dirty="0"/>
              <a:t>Max and Andy had breakfast at their hotel, Andy had five plates of food! Making most of the buffet! </a:t>
            </a:r>
          </a:p>
          <a:p>
            <a:r>
              <a:rPr lang="en-GB" dirty="0"/>
              <a:t>Then Andy and Max went to Longleat and did the drive through safari! Max fed the deer from his hand! Lots of sloppy kisses! </a:t>
            </a:r>
          </a:p>
          <a:p>
            <a:r>
              <a:rPr lang="en-GB" dirty="0"/>
              <a:t>Andy and Max made the brave idea to go through the monkey section of the drive through safari. The naughty monkeys stole the jet wash jets off the car!</a:t>
            </a:r>
          </a:p>
        </p:txBody>
      </p:sp>
      <p:pic>
        <p:nvPicPr>
          <p:cNvPr id="9" name="Picture 8">
            <a:extLst>
              <a:ext uri="{FF2B5EF4-FFF2-40B4-BE49-F238E27FC236}">
                <a16:creationId xmlns:a16="http://schemas.microsoft.com/office/drawing/2014/main" id="{5B6583FC-5AEB-1CA5-50FD-30B6FA7E6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237" y="764373"/>
            <a:ext cx="3928955" cy="5069619"/>
          </a:xfrm>
          <a:prstGeom prst="rect">
            <a:avLst/>
          </a:prstGeom>
        </p:spPr>
      </p:pic>
    </p:spTree>
    <p:extLst>
      <p:ext uri="{BB962C8B-B14F-4D97-AF65-F5344CB8AC3E}">
        <p14:creationId xmlns:p14="http://schemas.microsoft.com/office/powerpoint/2010/main" val="294855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AB7515-0622-D430-CD4C-D6282F2A5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55" y="1847851"/>
            <a:ext cx="5432172" cy="3962398"/>
          </a:xfrm>
          <a:prstGeom prst="rect">
            <a:avLst/>
          </a:prstGeom>
        </p:spPr>
      </p:pic>
      <p:pic>
        <p:nvPicPr>
          <p:cNvPr id="7" name="Picture 6">
            <a:extLst>
              <a:ext uri="{FF2B5EF4-FFF2-40B4-BE49-F238E27FC236}">
                <a16:creationId xmlns:a16="http://schemas.microsoft.com/office/drawing/2014/main" id="{9A4288B0-BD4A-5567-F629-85A71A2C9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47851"/>
            <a:ext cx="5489620" cy="3962398"/>
          </a:xfrm>
          <a:prstGeom prst="rect">
            <a:avLst/>
          </a:prstGeom>
        </p:spPr>
      </p:pic>
    </p:spTree>
    <p:extLst>
      <p:ext uri="{BB962C8B-B14F-4D97-AF65-F5344CB8AC3E}">
        <p14:creationId xmlns:p14="http://schemas.microsoft.com/office/powerpoint/2010/main" val="1725520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E3B869-3361-4E8C-87BB-27794406A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6A856AB-281D-45B5-B270-8EA6AC0CBD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0470F5D5-14A3-1BEB-4B5C-D301B8FD5AA8}"/>
              </a:ext>
            </a:extLst>
          </p:cNvPr>
          <p:cNvSpPr>
            <a:spLocks noGrp="1"/>
          </p:cNvSpPr>
          <p:nvPr>
            <p:ph type="title"/>
          </p:nvPr>
        </p:nvSpPr>
        <p:spPr>
          <a:xfrm>
            <a:off x="685799" y="764373"/>
            <a:ext cx="4124396" cy="1600200"/>
          </a:xfrm>
        </p:spPr>
        <p:txBody>
          <a:bodyPr anchor="b">
            <a:normAutofit/>
          </a:bodyPr>
          <a:lstStyle/>
          <a:p>
            <a:pPr algn="l"/>
            <a:r>
              <a:rPr lang="en-GB" sz="3200"/>
              <a:t>1</a:t>
            </a:r>
            <a:r>
              <a:rPr lang="en-GB" sz="3200" baseline="30000"/>
              <a:t>st</a:t>
            </a:r>
            <a:r>
              <a:rPr lang="en-GB" sz="3200"/>
              <a:t> may 2026</a:t>
            </a:r>
          </a:p>
        </p:txBody>
      </p:sp>
      <p:sp>
        <p:nvSpPr>
          <p:cNvPr id="3" name="Content Placeholder 2">
            <a:extLst>
              <a:ext uri="{FF2B5EF4-FFF2-40B4-BE49-F238E27FC236}">
                <a16:creationId xmlns:a16="http://schemas.microsoft.com/office/drawing/2014/main" id="{4B9DE4DB-8214-AD6A-615D-B57DAAFFD756}"/>
              </a:ext>
            </a:extLst>
          </p:cNvPr>
          <p:cNvSpPr>
            <a:spLocks noGrp="1"/>
          </p:cNvSpPr>
          <p:nvPr>
            <p:ph idx="1"/>
          </p:nvPr>
        </p:nvSpPr>
        <p:spPr>
          <a:xfrm>
            <a:off x="685800" y="2364573"/>
            <a:ext cx="4124395" cy="3854112"/>
          </a:xfrm>
        </p:spPr>
        <p:txBody>
          <a:bodyPr>
            <a:normAutofit/>
          </a:bodyPr>
          <a:lstStyle/>
          <a:p>
            <a:r>
              <a:rPr lang="en-GB" sz="1600"/>
              <a:t>After the drive through safari Max and Andy got some refreshments! </a:t>
            </a:r>
          </a:p>
          <a:p>
            <a:r>
              <a:rPr lang="en-GB" sz="1600"/>
              <a:t>Max went for a boat trip and fed some sea lions a handful of fish! </a:t>
            </a:r>
          </a:p>
          <a:p>
            <a:r>
              <a:rPr lang="en-GB" sz="1600"/>
              <a:t>After the boat trip Max went onto the Safari train! </a:t>
            </a:r>
          </a:p>
          <a:p>
            <a:r>
              <a:rPr lang="en-GB" sz="1600"/>
              <a:t>Then a well-deserved trip to the Longleat giftshop to buy a lovely tiger plush!</a:t>
            </a:r>
          </a:p>
          <a:p>
            <a:r>
              <a:rPr lang="en-GB" sz="1600"/>
              <a:t>Then it was time to go back to Gelli Aur Care!</a:t>
            </a:r>
          </a:p>
          <a:p>
            <a:endParaRPr lang="en-GB" sz="1600"/>
          </a:p>
        </p:txBody>
      </p:sp>
      <p:pic>
        <p:nvPicPr>
          <p:cNvPr id="6" name="Picture 5">
            <a:extLst>
              <a:ext uri="{FF2B5EF4-FFF2-40B4-BE49-F238E27FC236}">
                <a16:creationId xmlns:a16="http://schemas.microsoft.com/office/drawing/2014/main" id="{B1D172C4-A046-1F8E-325E-13048645A699}"/>
              </a:ext>
            </a:extLst>
          </p:cNvPr>
          <p:cNvPicPr>
            <a:picLocks noChangeAspect="1"/>
          </p:cNvPicPr>
          <p:nvPr/>
        </p:nvPicPr>
        <p:blipFill>
          <a:blip r:embed="rId3">
            <a:extLst>
              <a:ext uri="{28A0092B-C50C-407E-A947-70E740481C1C}">
                <a14:useLocalDpi xmlns:a14="http://schemas.microsoft.com/office/drawing/2010/main" val="0"/>
              </a:ext>
            </a:extLst>
          </a:blip>
          <a:srcRect t="4626" r="-2" b="19378"/>
          <a:stretch>
            <a:fillRect/>
          </a:stretch>
        </p:blipFill>
        <p:spPr>
          <a:xfrm>
            <a:off x="5349607" y="746125"/>
            <a:ext cx="3314451" cy="3358380"/>
          </a:xfrm>
          <a:prstGeom prst="rect">
            <a:avLst/>
          </a:prstGeom>
        </p:spPr>
      </p:pic>
      <p:sp>
        <p:nvSpPr>
          <p:cNvPr id="15" name="Round Single Corner Rectangle 17">
            <a:extLst>
              <a:ext uri="{FF2B5EF4-FFF2-40B4-BE49-F238E27FC236}">
                <a16:creationId xmlns:a16="http://schemas.microsoft.com/office/drawing/2014/main" id="{76B44A81-87EC-416C-8094-359C84FEF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0817" y="1002026"/>
            <a:ext cx="2309217" cy="1684338"/>
          </a:xfrm>
          <a:prstGeom prst="round1Rect">
            <a:avLst>
              <a:gd name="adj" fmla="val 11295"/>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ingle Corner Rectangle 16">
            <a:extLst>
              <a:ext uri="{FF2B5EF4-FFF2-40B4-BE49-F238E27FC236}">
                <a16:creationId xmlns:a16="http://schemas.microsoft.com/office/drawing/2014/main" id="{0C371495-4807-437C-B138-97390839F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241840" y="4259603"/>
            <a:ext cx="2417253" cy="1840846"/>
          </a:xfrm>
          <a:prstGeom prst="round1Rect">
            <a:avLst>
              <a:gd name="adj" fmla="val 11295"/>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E3498AE-8479-21ED-0880-0638EEDE0D34}"/>
              </a:ext>
            </a:extLst>
          </p:cNvPr>
          <p:cNvPicPr>
            <a:picLocks noChangeAspect="1"/>
          </p:cNvPicPr>
          <p:nvPr/>
        </p:nvPicPr>
        <p:blipFill>
          <a:blip r:embed="rId4">
            <a:extLst>
              <a:ext uri="{28A0092B-C50C-407E-A947-70E740481C1C}">
                <a14:useLocalDpi xmlns:a14="http://schemas.microsoft.com/office/drawing/2010/main" val="0"/>
              </a:ext>
            </a:extLst>
          </a:blip>
          <a:srcRect r="-4" b="52"/>
          <a:stretch>
            <a:fillRect/>
          </a:stretch>
        </p:blipFill>
        <p:spPr>
          <a:xfrm>
            <a:off x="8810817" y="2822889"/>
            <a:ext cx="2695383" cy="3532955"/>
          </a:xfrm>
          <a:prstGeom prst="rect">
            <a:avLst/>
          </a:prstGeom>
        </p:spPr>
      </p:pic>
    </p:spTree>
    <p:extLst>
      <p:ext uri="{BB962C8B-B14F-4D97-AF65-F5344CB8AC3E}">
        <p14:creationId xmlns:p14="http://schemas.microsoft.com/office/powerpoint/2010/main" val="315238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4FC7-18AF-D732-0810-A263F0D003EF}"/>
              </a:ext>
            </a:extLst>
          </p:cNvPr>
          <p:cNvSpPr>
            <a:spLocks noGrp="1"/>
          </p:cNvSpPr>
          <p:nvPr>
            <p:ph type="title"/>
          </p:nvPr>
        </p:nvSpPr>
        <p:spPr/>
        <p:txBody>
          <a:bodyPr/>
          <a:lstStyle/>
          <a:p>
            <a:r>
              <a:rPr lang="en-GB" dirty="0"/>
              <a:t>1</a:t>
            </a:r>
            <a:r>
              <a:rPr lang="en-GB" baseline="30000" dirty="0"/>
              <a:t>ST</a:t>
            </a:r>
            <a:r>
              <a:rPr lang="en-GB" dirty="0"/>
              <a:t> MAY 2026</a:t>
            </a:r>
          </a:p>
        </p:txBody>
      </p:sp>
      <p:sp>
        <p:nvSpPr>
          <p:cNvPr id="3" name="Content Placeholder 2">
            <a:extLst>
              <a:ext uri="{FF2B5EF4-FFF2-40B4-BE49-F238E27FC236}">
                <a16:creationId xmlns:a16="http://schemas.microsoft.com/office/drawing/2014/main" id="{148119FD-096C-7AB5-995E-A35792BDA5E2}"/>
              </a:ext>
            </a:extLst>
          </p:cNvPr>
          <p:cNvSpPr>
            <a:spLocks noGrp="1"/>
          </p:cNvSpPr>
          <p:nvPr>
            <p:ph idx="1"/>
          </p:nvPr>
        </p:nvSpPr>
        <p:spPr/>
        <p:txBody>
          <a:bodyPr/>
          <a:lstStyle/>
          <a:p>
            <a:r>
              <a:rPr lang="en-GB" dirty="0"/>
              <a:t>On the way home Max and Andy stopped at Starbucks and enjoyed a refreshing drink of Grande caramel macchiato with oat milk. Yum!</a:t>
            </a:r>
          </a:p>
          <a:p>
            <a:r>
              <a:rPr lang="en-GB" dirty="0"/>
              <a:t>In the evening on the way home Max and Andy stopped at Burger King for dinner and Max had 20 chicken fries and 20 jalapeno bites! Although Max got full after eating the chicken fries and a handful of jalapeno bites, therefore took the rest home.</a:t>
            </a:r>
          </a:p>
          <a:p>
            <a:r>
              <a:rPr lang="en-GB" dirty="0"/>
              <a:t>Andy and Max arrived at Gelli Aur Care around 9:30pm!</a:t>
            </a:r>
          </a:p>
          <a:p>
            <a:r>
              <a:rPr lang="en-GB" dirty="0"/>
              <a:t>A great trip exhausted Max and he headed straight to bed!</a:t>
            </a:r>
          </a:p>
        </p:txBody>
      </p:sp>
    </p:spTree>
    <p:extLst>
      <p:ext uri="{BB962C8B-B14F-4D97-AF65-F5344CB8AC3E}">
        <p14:creationId xmlns:p14="http://schemas.microsoft.com/office/powerpoint/2010/main" val="221140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78F5-6639-0D2E-42F7-4A1708EFFB59}"/>
              </a:ext>
            </a:extLst>
          </p:cNvPr>
          <p:cNvSpPr>
            <a:spLocks noGrp="1"/>
          </p:cNvSpPr>
          <p:nvPr>
            <p:ph type="title"/>
          </p:nvPr>
        </p:nvSpPr>
        <p:spPr/>
        <p:txBody>
          <a:bodyPr/>
          <a:lstStyle/>
          <a:p>
            <a:r>
              <a:rPr lang="en-GB" dirty="0"/>
              <a:t>Max’s favourite experience</a:t>
            </a:r>
          </a:p>
        </p:txBody>
      </p:sp>
      <p:sp>
        <p:nvSpPr>
          <p:cNvPr id="3" name="Content Placeholder 2">
            <a:extLst>
              <a:ext uri="{FF2B5EF4-FFF2-40B4-BE49-F238E27FC236}">
                <a16:creationId xmlns:a16="http://schemas.microsoft.com/office/drawing/2014/main" id="{1AF8FE20-A8B3-8884-5378-1B17461BDAD0}"/>
              </a:ext>
            </a:extLst>
          </p:cNvPr>
          <p:cNvSpPr>
            <a:spLocks noGrp="1"/>
          </p:cNvSpPr>
          <p:nvPr>
            <p:ph idx="1"/>
          </p:nvPr>
        </p:nvSpPr>
        <p:spPr>
          <a:xfrm>
            <a:off x="685800" y="2194560"/>
            <a:ext cx="10820400" cy="2232585"/>
          </a:xfrm>
        </p:spPr>
        <p:txBody>
          <a:bodyPr/>
          <a:lstStyle/>
          <a:p>
            <a:r>
              <a:rPr lang="en-GB" dirty="0"/>
              <a:t>Enjoyed meeting the staff at Longleat</a:t>
            </a:r>
          </a:p>
          <a:p>
            <a:r>
              <a:rPr lang="en-GB" dirty="0"/>
              <a:t>The food was delicious</a:t>
            </a:r>
          </a:p>
          <a:p>
            <a:r>
              <a:rPr lang="en-GB" dirty="0"/>
              <a:t>Seeing many exotic animals</a:t>
            </a:r>
          </a:p>
          <a:p>
            <a:r>
              <a:rPr lang="en-GB" dirty="0"/>
              <a:t>Being lost in the maze was enjoyable, Max was hoping the security would have to save the day!</a:t>
            </a:r>
          </a:p>
          <a:p>
            <a:endParaRPr lang="en-GB" dirty="0"/>
          </a:p>
        </p:txBody>
      </p:sp>
      <p:sp>
        <p:nvSpPr>
          <p:cNvPr id="4" name="TextBox 3">
            <a:extLst>
              <a:ext uri="{FF2B5EF4-FFF2-40B4-BE49-F238E27FC236}">
                <a16:creationId xmlns:a16="http://schemas.microsoft.com/office/drawing/2014/main" id="{D5731E24-2341-8276-B39A-ACF7BD009D97}"/>
              </a:ext>
            </a:extLst>
          </p:cNvPr>
          <p:cNvSpPr txBox="1"/>
          <p:nvPr/>
        </p:nvSpPr>
        <p:spPr>
          <a:xfrm>
            <a:off x="434566" y="4997512"/>
            <a:ext cx="11757434" cy="923330"/>
          </a:xfrm>
          <a:prstGeom prst="rect">
            <a:avLst/>
          </a:prstGeom>
          <a:noFill/>
        </p:spPr>
        <p:txBody>
          <a:bodyPr wrap="square" rtlCol="0">
            <a:spAutoFit/>
          </a:bodyPr>
          <a:lstStyle/>
          <a:p>
            <a:pPr algn="ctr"/>
            <a:r>
              <a:rPr lang="en-GB" b="1" u="sng" dirty="0"/>
              <a:t>Note to Andy, Ashley and Barry from Max:</a:t>
            </a:r>
          </a:p>
          <a:p>
            <a:endParaRPr lang="en-GB" dirty="0"/>
          </a:p>
          <a:p>
            <a:r>
              <a:rPr lang="en-GB" dirty="0"/>
              <a:t>“Thank you Andy for driving me and thank you to Ashley and Barry for organising it.”</a:t>
            </a:r>
          </a:p>
        </p:txBody>
      </p:sp>
    </p:spTree>
    <p:extLst>
      <p:ext uri="{BB962C8B-B14F-4D97-AF65-F5344CB8AC3E}">
        <p14:creationId xmlns:p14="http://schemas.microsoft.com/office/powerpoint/2010/main" val="38594960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64</TotalTime>
  <Words>597</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Vapor Trail</vt:lpstr>
      <vt:lpstr>Max’s Birthday at Longleat 2026</vt:lpstr>
      <vt:lpstr>30th April 2026</vt:lpstr>
      <vt:lpstr>30th APRIL 2026</vt:lpstr>
      <vt:lpstr>30th April 2026</vt:lpstr>
      <vt:lpstr>1st may 2026</vt:lpstr>
      <vt:lpstr>PowerPoint Presentation</vt:lpstr>
      <vt:lpstr>1st may 2026</vt:lpstr>
      <vt:lpstr>1ST MAY 2026</vt:lpstr>
      <vt:lpstr>Max’s favourite experience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Chloe Ashley</dc:creator>
  <cp:lastModifiedBy>Chloe Ashley</cp:lastModifiedBy>
  <cp:revision>1</cp:revision>
  <dcterms:created xsi:type="dcterms:W3CDTF">2026-05-05T14:44:01Z</dcterms:created>
  <dcterms:modified xsi:type="dcterms:W3CDTF">2026-05-18T11:25:08Z</dcterms:modified>
</cp:coreProperties>
</file>