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84157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7AA7F-BE72-4467-897E-7A302F46504F}" type="datetimeFigureOut">
              <a:rPr lang="en-US" smtClean="0"/>
              <a:pPr/>
              <a:t>5/6/2026</a:t>
            </a:fld>
            <a:endParaRPr lang="en-US" dirty="0"/>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76578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7AA7F-BE72-4467-897E-7A302F46504F}" type="datetimeFigureOut">
              <a:rPr lang="en-US" smtClean="0"/>
              <a:pPr/>
              <a:t>5/6/2026</a:t>
            </a:fld>
            <a:endParaRPr lang="en-US" dirty="0"/>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123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5/6/2026</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189246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5/6/2026</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458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5/6/2026</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223227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9315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3733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19759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7AA7F-BE72-4467-897E-7A302F46504F}"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9490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57AA7F-BE72-4467-897E-7A302F46504F}"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7092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7AA7F-BE72-4467-897E-7A302F46504F}" type="datetimeFigureOut">
              <a:rPr lang="en-US" smtClean="0"/>
              <a:t>5/6/2026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6156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57AA7F-BE72-4467-897E-7A302F46504F}" type="datetimeFigureOut">
              <a:rPr lang="en-US" smtClean="0"/>
              <a:t>5/6/2026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3676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AA7F-BE72-4467-897E-7A302F46504F}" type="datetimeFigureOut">
              <a:rPr lang="en-US" smtClean="0"/>
              <a:t>5/6/2026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7241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9477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400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57AA7F-BE72-4467-897E-7A302F46504F}" type="datetimeFigureOut">
              <a:rPr lang="en-US" smtClean="0"/>
              <a:pPr/>
              <a:t>5/6/2026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schemeClr val="tx1"/>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27388152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1.jfif"/><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B0DBDC-F3C8-617E-90CD-D37B1976FB64}"/>
              </a:ext>
            </a:extLst>
          </p:cNvPr>
          <p:cNvPicPr>
            <a:picLocks noChangeAspect="1"/>
          </p:cNvPicPr>
          <p:nvPr/>
        </p:nvPicPr>
        <p:blipFill>
          <a:blip r:embed="rId2">
            <a:alphaModFix/>
            <a:extLst>
              <a:ext uri="{28A0092B-C50C-407E-A947-70E740481C1C}">
                <a14:useLocalDpi xmlns:a14="http://schemas.microsoft.com/office/drawing/2010/main" val="0"/>
              </a:ext>
            </a:extLst>
          </a:blip>
          <a:srcRect t="18211" b="39592"/>
          <a:stretch>
            <a:fillRect/>
          </a:stretch>
        </p:blipFill>
        <p:spPr>
          <a:xfrm>
            <a:off x="3048" y="10"/>
            <a:ext cx="12188952" cy="6857990"/>
          </a:xfrm>
          <a:prstGeom prst="rect">
            <a:avLst/>
          </a:prstGeom>
        </p:spPr>
      </p:pic>
      <p:sp>
        <p:nvSpPr>
          <p:cNvPr id="2" name="Title 1">
            <a:extLst>
              <a:ext uri="{FF2B5EF4-FFF2-40B4-BE49-F238E27FC236}">
                <a16:creationId xmlns:a16="http://schemas.microsoft.com/office/drawing/2014/main" id="{E73C5329-93AC-3321-4553-2AB670EFD50B}"/>
              </a:ext>
            </a:extLst>
          </p:cNvPr>
          <p:cNvSpPr>
            <a:spLocks noGrp="1"/>
          </p:cNvSpPr>
          <p:nvPr>
            <p:ph type="ctrTitle"/>
          </p:nvPr>
        </p:nvSpPr>
        <p:spPr>
          <a:xfrm>
            <a:off x="777240" y="565846"/>
            <a:ext cx="4887458" cy="3610622"/>
          </a:xfrm>
        </p:spPr>
        <p:txBody>
          <a:bodyPr anchor="b">
            <a:normAutofit/>
          </a:bodyPr>
          <a:lstStyle/>
          <a:p>
            <a:pPr algn="l"/>
            <a:r>
              <a:rPr lang="en-GB" sz="6000" dirty="0">
                <a:solidFill>
                  <a:srgbClr val="FFFFFF"/>
                </a:solidFill>
              </a:rPr>
              <a:t>Williams Birthday Trip to Folly Farm</a:t>
            </a:r>
          </a:p>
        </p:txBody>
      </p:sp>
      <p:sp>
        <p:nvSpPr>
          <p:cNvPr id="3" name="Subtitle 2">
            <a:extLst>
              <a:ext uri="{FF2B5EF4-FFF2-40B4-BE49-F238E27FC236}">
                <a16:creationId xmlns:a16="http://schemas.microsoft.com/office/drawing/2014/main" id="{D4B10946-F9C8-2E90-0CB9-9D15A61CC300}"/>
              </a:ext>
            </a:extLst>
          </p:cNvPr>
          <p:cNvSpPr>
            <a:spLocks noGrp="1"/>
          </p:cNvSpPr>
          <p:nvPr>
            <p:ph type="subTitle" idx="1"/>
          </p:nvPr>
        </p:nvSpPr>
        <p:spPr>
          <a:xfrm>
            <a:off x="777240" y="4456143"/>
            <a:ext cx="4887458" cy="1327421"/>
          </a:xfrm>
        </p:spPr>
        <p:txBody>
          <a:bodyPr anchor="t">
            <a:normAutofit/>
          </a:bodyPr>
          <a:lstStyle/>
          <a:p>
            <a:pPr algn="l"/>
            <a:r>
              <a:rPr lang="en-GB" sz="2200" dirty="0">
                <a:solidFill>
                  <a:srgbClr val="FFFFFF"/>
                </a:solidFill>
              </a:rPr>
              <a:t>See the adventures William and Barry got up to!</a:t>
            </a:r>
          </a:p>
          <a:p>
            <a:pPr algn="l"/>
            <a:r>
              <a:rPr lang="en-GB" sz="2200" dirty="0">
                <a:solidFill>
                  <a:srgbClr val="FFFFFF"/>
                </a:solidFill>
              </a:rPr>
              <a:t>All pictures taken by Barry!</a:t>
            </a:r>
          </a:p>
          <a:p>
            <a:pPr algn="l"/>
            <a:endParaRPr lang="en-GB" sz="2200" dirty="0">
              <a:solidFill>
                <a:srgbClr val="FFFFFF"/>
              </a:solidFill>
            </a:endParaRPr>
          </a:p>
        </p:txBody>
      </p:sp>
    </p:spTree>
    <p:extLst>
      <p:ext uri="{BB962C8B-B14F-4D97-AF65-F5344CB8AC3E}">
        <p14:creationId xmlns:p14="http://schemas.microsoft.com/office/powerpoint/2010/main" val="38531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D8332-DC6E-C697-FD8C-CB7AB3584715}"/>
              </a:ext>
            </a:extLst>
          </p:cNvPr>
          <p:cNvSpPr>
            <a:spLocks noGrp="1"/>
          </p:cNvSpPr>
          <p:nvPr>
            <p:ph type="title"/>
          </p:nvPr>
        </p:nvSpPr>
        <p:spPr>
          <a:xfrm>
            <a:off x="1046019" y="942108"/>
            <a:ext cx="3256550" cy="4969113"/>
          </a:xfrm>
        </p:spPr>
        <p:txBody>
          <a:bodyPr anchor="t">
            <a:normAutofit/>
          </a:bodyPr>
          <a:lstStyle/>
          <a:p>
            <a:r>
              <a:rPr lang="en-GB" sz="2400" dirty="0">
                <a:solidFill>
                  <a:schemeClr val="tx2">
                    <a:lumMod val="75000"/>
                  </a:schemeClr>
                </a:solidFill>
              </a:rPr>
              <a:t>For Williams birthday Gelli Aur Care gifted him a day at Folly Farm! William attended with Barry and saw many special animals like sheep and tapirs!</a:t>
            </a:r>
            <a:br>
              <a:rPr lang="en-GB" sz="2400" dirty="0">
                <a:solidFill>
                  <a:schemeClr val="tx2">
                    <a:lumMod val="75000"/>
                  </a:schemeClr>
                </a:solidFill>
              </a:rPr>
            </a:br>
            <a:br>
              <a:rPr lang="en-GB" sz="2400" dirty="0">
                <a:solidFill>
                  <a:schemeClr val="tx2">
                    <a:lumMod val="75000"/>
                  </a:schemeClr>
                </a:solidFill>
              </a:rPr>
            </a:br>
            <a:r>
              <a:rPr lang="en-GB" sz="2400" dirty="0">
                <a:solidFill>
                  <a:schemeClr val="tx2">
                    <a:lumMod val="75000"/>
                  </a:schemeClr>
                </a:solidFill>
              </a:rPr>
              <a:t>William enjoyed these two animals but agreed they were a bit stinky!</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pic>
        <p:nvPicPr>
          <p:cNvPr id="5" name="Content Placeholder 4">
            <a:extLst>
              <a:ext uri="{FF2B5EF4-FFF2-40B4-BE49-F238E27FC236}">
                <a16:creationId xmlns:a16="http://schemas.microsoft.com/office/drawing/2014/main" id="{5E24F094-F1F8-C32E-D9DD-9344A690BC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5862" y="940759"/>
            <a:ext cx="3727846" cy="4970462"/>
          </a:xfrm>
          <a:prstGeom prst="rect">
            <a:avLst/>
          </a:prstGeom>
        </p:spPr>
      </p:pic>
      <p:pic>
        <p:nvPicPr>
          <p:cNvPr id="7" name="Picture 6">
            <a:extLst>
              <a:ext uri="{FF2B5EF4-FFF2-40B4-BE49-F238E27FC236}">
                <a16:creationId xmlns:a16="http://schemas.microsoft.com/office/drawing/2014/main" id="{559CEF8B-71DB-2C00-673A-AA8B98ABF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62" y="944114"/>
            <a:ext cx="2990848" cy="4967107"/>
          </a:xfrm>
          <a:prstGeom prst="rect">
            <a:avLst/>
          </a:prstGeom>
        </p:spPr>
      </p:pic>
    </p:spTree>
    <p:extLst>
      <p:ext uri="{BB962C8B-B14F-4D97-AF65-F5344CB8AC3E}">
        <p14:creationId xmlns:p14="http://schemas.microsoft.com/office/powerpoint/2010/main" val="262760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B8B19-CABF-DF2F-5CD0-3413B16CBA95}"/>
              </a:ext>
            </a:extLst>
          </p:cNvPr>
          <p:cNvSpPr>
            <a:spLocks noGrp="1"/>
          </p:cNvSpPr>
          <p:nvPr>
            <p:ph type="title"/>
          </p:nvPr>
        </p:nvSpPr>
        <p:spPr>
          <a:xfrm>
            <a:off x="7855527" y="685800"/>
            <a:ext cx="3649085" cy="4701012"/>
          </a:xfrm>
        </p:spPr>
        <p:txBody>
          <a:bodyPr anchor="t">
            <a:normAutofit/>
          </a:bodyPr>
          <a:lstStyle/>
          <a:p>
            <a:r>
              <a:rPr lang="en-GB" sz="2400" dirty="0"/>
              <a:t>William and Barry visited the penguins! They found out that a penguin called Mr Whippy had been naughty with the zookeeper! </a:t>
            </a:r>
            <a:br>
              <a:rPr lang="en-GB" sz="2400" dirty="0"/>
            </a:br>
            <a:br>
              <a:rPr lang="en-GB" sz="2400" dirty="0"/>
            </a:br>
            <a:r>
              <a:rPr lang="en-GB" sz="2400" dirty="0"/>
              <a:t>William also visited the meerkat section and enjoyed looking at their different poses!</a:t>
            </a:r>
          </a:p>
        </p:txBody>
      </p:sp>
      <p:sp>
        <p:nvSpPr>
          <p:cNvPr id="10" name="Rectangle 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Content Placeholder 4">
            <a:extLst>
              <a:ext uri="{FF2B5EF4-FFF2-40B4-BE49-F238E27FC236}">
                <a16:creationId xmlns:a16="http://schemas.microsoft.com/office/drawing/2014/main" id="{5CB279BE-D965-7C58-AB72-9A9E2FB770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365" y="160762"/>
            <a:ext cx="3919537" cy="5226050"/>
          </a:xfrm>
          <a:prstGeom prst="rect">
            <a:avLst/>
          </a:prstGeom>
        </p:spPr>
      </p:pic>
      <p:cxnSp>
        <p:nvCxnSpPr>
          <p:cNvPr id="12" name="Straight Connector 1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86423E0-5502-190B-025D-8C48E45EB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87" y="160762"/>
            <a:ext cx="2198369" cy="2931159"/>
          </a:xfrm>
          <a:prstGeom prst="rect">
            <a:avLst/>
          </a:prstGeom>
        </p:spPr>
      </p:pic>
      <p:pic>
        <p:nvPicPr>
          <p:cNvPr id="11" name="Picture 10">
            <a:extLst>
              <a:ext uri="{FF2B5EF4-FFF2-40B4-BE49-F238E27FC236}">
                <a16:creationId xmlns:a16="http://schemas.microsoft.com/office/drawing/2014/main" id="{EC38DCB6-ADAA-BA81-CD76-A9798D970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269" y="3252683"/>
            <a:ext cx="2198369" cy="2931159"/>
          </a:xfrm>
          <a:prstGeom prst="rect">
            <a:avLst/>
          </a:prstGeom>
        </p:spPr>
      </p:pic>
    </p:spTree>
    <p:extLst>
      <p:ext uri="{BB962C8B-B14F-4D97-AF65-F5344CB8AC3E}">
        <p14:creationId xmlns:p14="http://schemas.microsoft.com/office/powerpoint/2010/main" val="97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7129FC-89DD-FF52-DA99-A174DE540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3319" y="1539875"/>
            <a:ext cx="2833687" cy="3778250"/>
          </a:xfrm>
          <a:prstGeom prst="rect">
            <a:avLst/>
          </a:prstGeom>
        </p:spPr>
      </p:pic>
      <p:sp>
        <p:nvSpPr>
          <p:cNvPr id="6" name="TextBox 5">
            <a:extLst>
              <a:ext uri="{FF2B5EF4-FFF2-40B4-BE49-F238E27FC236}">
                <a16:creationId xmlns:a16="http://schemas.microsoft.com/office/drawing/2014/main" id="{E1379DE6-13BD-53F4-AAC9-87346E695762}"/>
              </a:ext>
            </a:extLst>
          </p:cNvPr>
          <p:cNvSpPr txBox="1"/>
          <p:nvPr/>
        </p:nvSpPr>
        <p:spPr>
          <a:xfrm>
            <a:off x="3124200" y="787400"/>
            <a:ext cx="5457825" cy="5909310"/>
          </a:xfrm>
          <a:prstGeom prst="rect">
            <a:avLst/>
          </a:prstGeom>
          <a:noFill/>
        </p:spPr>
        <p:txBody>
          <a:bodyPr wrap="square" rtlCol="0">
            <a:spAutoFit/>
          </a:bodyPr>
          <a:lstStyle/>
          <a:p>
            <a:r>
              <a:rPr lang="en-GB" dirty="0"/>
              <a:t>At Gelli Aur Care we celebrate every Residents birthday and cater their celebration to their needs and preferences. </a:t>
            </a:r>
          </a:p>
          <a:p>
            <a:endParaRPr lang="en-GB" dirty="0"/>
          </a:p>
          <a:p>
            <a:r>
              <a:rPr lang="en-GB" dirty="0"/>
              <a:t>We listen closely and have conversations with the Residents to get them valuable gifts and experiences. </a:t>
            </a:r>
          </a:p>
          <a:p>
            <a:endParaRPr lang="en-GB" dirty="0"/>
          </a:p>
          <a:p>
            <a:r>
              <a:rPr lang="en-GB" dirty="0"/>
              <a:t>Allowing the Residents to be apart of their birthday planning improves their wellbeing and we support in every way needed. From receiving help to budget for party food, to guidance on how to socialise with others! At Gelli Aur Care we cater for all!</a:t>
            </a:r>
          </a:p>
          <a:p>
            <a:endParaRPr lang="en-GB" dirty="0"/>
          </a:p>
          <a:p>
            <a:r>
              <a:rPr lang="en-GB" dirty="0"/>
              <a:t>William had a birthday party on site and invited a few other residents to enjoy some food and birthday decorations.</a:t>
            </a:r>
          </a:p>
          <a:p>
            <a:endParaRPr lang="en-GB" dirty="0"/>
          </a:p>
          <a:p>
            <a:r>
              <a:rPr lang="en-GB" dirty="0"/>
              <a:t>A big thank you to Tony and Barry for making this day special for William!</a:t>
            </a:r>
          </a:p>
        </p:txBody>
      </p:sp>
      <p:pic>
        <p:nvPicPr>
          <p:cNvPr id="8" name="Graphic 7" descr="Balloons outline">
            <a:extLst>
              <a:ext uri="{FF2B5EF4-FFF2-40B4-BE49-F238E27FC236}">
                <a16:creationId xmlns:a16="http://schemas.microsoft.com/office/drawing/2014/main" id="{D7392050-61F0-370B-242C-2FDAA945A36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740530">
            <a:off x="11190440" y="360514"/>
            <a:ext cx="914400" cy="914400"/>
          </a:xfrm>
          <a:prstGeom prst="rect">
            <a:avLst/>
          </a:prstGeom>
        </p:spPr>
      </p:pic>
      <p:pic>
        <p:nvPicPr>
          <p:cNvPr id="10" name="Graphic 9" descr="Cake outline">
            <a:extLst>
              <a:ext uri="{FF2B5EF4-FFF2-40B4-BE49-F238E27FC236}">
                <a16:creationId xmlns:a16="http://schemas.microsoft.com/office/drawing/2014/main" id="{03A1778B-CE3E-579D-5B9A-412D0F3E18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75762" y="5495925"/>
            <a:ext cx="914400" cy="914400"/>
          </a:xfrm>
          <a:prstGeom prst="rect">
            <a:avLst/>
          </a:prstGeom>
        </p:spPr>
      </p:pic>
      <p:pic>
        <p:nvPicPr>
          <p:cNvPr id="12" name="Graphic 11" descr="Present outline">
            <a:extLst>
              <a:ext uri="{FF2B5EF4-FFF2-40B4-BE49-F238E27FC236}">
                <a16:creationId xmlns:a16="http://schemas.microsoft.com/office/drawing/2014/main" id="{18A76034-EEB4-FA05-B499-738F1BAAEE4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73319" y="625475"/>
            <a:ext cx="914400" cy="914400"/>
          </a:xfrm>
          <a:prstGeom prst="rect">
            <a:avLst/>
          </a:prstGeom>
        </p:spPr>
      </p:pic>
      <p:pic>
        <p:nvPicPr>
          <p:cNvPr id="14" name="Graphic 13" descr="Cake slice outline">
            <a:extLst>
              <a:ext uri="{FF2B5EF4-FFF2-40B4-BE49-F238E27FC236}">
                <a16:creationId xmlns:a16="http://schemas.microsoft.com/office/drawing/2014/main" id="{CDBC7FC2-FB7E-F8AB-156E-1502223D87E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149806" y="5715000"/>
            <a:ext cx="914400" cy="914400"/>
          </a:xfrm>
          <a:prstGeom prst="rect">
            <a:avLst/>
          </a:prstGeom>
        </p:spPr>
      </p:pic>
      <p:pic>
        <p:nvPicPr>
          <p:cNvPr id="16" name="Graphic 15" descr="Party hat outline">
            <a:extLst>
              <a:ext uri="{FF2B5EF4-FFF2-40B4-BE49-F238E27FC236}">
                <a16:creationId xmlns:a16="http://schemas.microsoft.com/office/drawing/2014/main" id="{5E17F8E9-7B53-03E5-1C70-7A6D19B5AC6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938299" y="228600"/>
            <a:ext cx="914400" cy="914400"/>
          </a:xfrm>
          <a:prstGeom prst="rect">
            <a:avLst/>
          </a:prstGeom>
        </p:spPr>
      </p:pic>
    </p:spTree>
    <p:extLst>
      <p:ext uri="{BB962C8B-B14F-4D97-AF65-F5344CB8AC3E}">
        <p14:creationId xmlns:p14="http://schemas.microsoft.com/office/powerpoint/2010/main" val="8067732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TotalTime>
  <Words>225</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Wingdings 3</vt:lpstr>
      <vt:lpstr>Wisp</vt:lpstr>
      <vt:lpstr>Williams Birthday Trip to Folly Farm</vt:lpstr>
      <vt:lpstr>For Williams birthday Gelli Aur Care gifted him a day at Folly Farm! William attended with Barry and saw many special animals like sheep and tapirs!  William enjoyed these two animals but agreed they were a bit stinky!</vt:lpstr>
      <vt:lpstr>William and Barry visited the penguins! They found out that a penguin called Mr Whippy had been naughty with the zookeeper!   William also visited the meerkat section and enjoyed looking at their different poses!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Ashley</dc:creator>
  <cp:lastModifiedBy>Chloe Ashley</cp:lastModifiedBy>
  <cp:revision>1</cp:revision>
  <dcterms:created xsi:type="dcterms:W3CDTF">2026-05-06T10:34:02Z</dcterms:created>
  <dcterms:modified xsi:type="dcterms:W3CDTF">2026-05-06T10:58:11Z</dcterms:modified>
</cp:coreProperties>
</file>