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Ashley" userId="1b5c070f-ea46-4f0c-9210-06c03bdacf33" providerId="ADAL" clId="{4F723D6E-F319-45BB-AE8B-F45BCD0AFEC3}"/>
    <pc:docChg chg="custSel modSld">
      <pc:chgData name="Chloe Ashley" userId="1b5c070f-ea46-4f0c-9210-06c03bdacf33" providerId="ADAL" clId="{4F723D6E-F319-45BB-AE8B-F45BCD0AFEC3}" dt="2026-04-01T16:04:45.171" v="19" actId="1076"/>
      <pc:docMkLst>
        <pc:docMk/>
      </pc:docMkLst>
      <pc:sldChg chg="addSp delSp modSp mod">
        <pc:chgData name="Chloe Ashley" userId="1b5c070f-ea46-4f0c-9210-06c03bdacf33" providerId="ADAL" clId="{4F723D6E-F319-45BB-AE8B-F45BCD0AFEC3}" dt="2026-04-01T16:04:45.171" v="19" actId="1076"/>
        <pc:sldMkLst>
          <pc:docMk/>
          <pc:sldMk cId="3146391287" sldId="258"/>
        </pc:sldMkLst>
        <pc:spChg chg="add mod">
          <ac:chgData name="Chloe Ashley" userId="1b5c070f-ea46-4f0c-9210-06c03bdacf33" providerId="ADAL" clId="{4F723D6E-F319-45BB-AE8B-F45BCD0AFEC3}" dt="2026-04-01T16:04:45.171" v="19" actId="1076"/>
          <ac:spMkLst>
            <pc:docMk/>
            <pc:sldMk cId="3146391287" sldId="258"/>
            <ac:spMk id="8" creationId="{CCD95C74-5371-5966-AB50-7BF2DD8356CA}"/>
          </ac:spMkLst>
        </pc:spChg>
        <pc:spChg chg="del">
          <ac:chgData name="Chloe Ashley" userId="1b5c070f-ea46-4f0c-9210-06c03bdacf33" providerId="ADAL" clId="{4F723D6E-F319-45BB-AE8B-F45BCD0AFEC3}" dt="2026-04-01T16:01:15.588" v="4" actId="26606"/>
          <ac:spMkLst>
            <pc:docMk/>
            <pc:sldMk cId="3146391287" sldId="258"/>
            <ac:spMk id="37" creationId="{42B09728-F32B-4267-80A0-31D649A1D89A}"/>
          </ac:spMkLst>
        </pc:spChg>
        <pc:spChg chg="del">
          <ac:chgData name="Chloe Ashley" userId="1b5c070f-ea46-4f0c-9210-06c03bdacf33" providerId="ADAL" clId="{4F723D6E-F319-45BB-AE8B-F45BCD0AFEC3}" dt="2026-04-01T16:01:15.588" v="4" actId="26606"/>
          <ac:spMkLst>
            <pc:docMk/>
            <pc:sldMk cId="3146391287" sldId="258"/>
            <ac:spMk id="38" creationId="{700514C6-47AD-44EA-A497-CC342B7EF840}"/>
          </ac:spMkLst>
        </pc:spChg>
        <pc:spChg chg="add">
          <ac:chgData name="Chloe Ashley" userId="1b5c070f-ea46-4f0c-9210-06c03bdacf33" providerId="ADAL" clId="{4F723D6E-F319-45BB-AE8B-F45BCD0AFEC3}" dt="2026-04-01T16:01:15.588" v="4" actId="26606"/>
          <ac:spMkLst>
            <pc:docMk/>
            <pc:sldMk cId="3146391287" sldId="258"/>
            <ac:spMk id="50" creationId="{6CA2E687-441F-442B-BCA6-DB3D7BBE4858}"/>
          </ac:spMkLst>
        </pc:spChg>
        <pc:grpChg chg="del">
          <ac:chgData name="Chloe Ashley" userId="1b5c070f-ea46-4f0c-9210-06c03bdacf33" providerId="ADAL" clId="{4F723D6E-F319-45BB-AE8B-F45BCD0AFEC3}" dt="2026-04-01T16:01:15.588" v="4" actId="26606"/>
          <ac:grpSpMkLst>
            <pc:docMk/>
            <pc:sldMk cId="3146391287" sldId="258"/>
            <ac:grpSpMk id="33" creationId="{6EC29B8C-B944-4955-A74F-434381C7BF87}"/>
          </ac:grpSpMkLst>
        </pc:grpChg>
        <pc:grpChg chg="add">
          <ac:chgData name="Chloe Ashley" userId="1b5c070f-ea46-4f0c-9210-06c03bdacf33" providerId="ADAL" clId="{4F723D6E-F319-45BB-AE8B-F45BCD0AFEC3}" dt="2026-04-01T16:01:15.588" v="4" actId="26606"/>
          <ac:grpSpMkLst>
            <pc:docMk/>
            <pc:sldMk cId="3146391287" sldId="258"/>
            <ac:grpSpMk id="45" creationId="{6EC29B8C-B944-4955-A74F-434381C7BF87}"/>
          </ac:grpSpMkLst>
        </pc:grpChg>
        <pc:picChg chg="mod">
          <ac:chgData name="Chloe Ashley" userId="1b5c070f-ea46-4f0c-9210-06c03bdacf33" providerId="ADAL" clId="{4F723D6E-F319-45BB-AE8B-F45BCD0AFEC3}" dt="2026-04-01T16:01:15.588" v="4" actId="26606"/>
          <ac:picMkLst>
            <pc:docMk/>
            <pc:sldMk cId="3146391287" sldId="258"/>
            <ac:picMk id="5" creationId="{A7AB8EAA-083E-CBCF-DC9A-FBD203CB5BE3}"/>
          </ac:picMkLst>
        </pc:picChg>
        <pc:picChg chg="mod">
          <ac:chgData name="Chloe Ashley" userId="1b5c070f-ea46-4f0c-9210-06c03bdacf33" providerId="ADAL" clId="{4F723D6E-F319-45BB-AE8B-F45BCD0AFEC3}" dt="2026-04-01T16:02:41.734" v="14" actId="1076"/>
          <ac:picMkLst>
            <pc:docMk/>
            <pc:sldMk cId="3146391287" sldId="258"/>
            <ac:picMk id="7" creationId="{DED18C08-399E-24A2-E72B-AB8E8FA0A449}"/>
          </ac:picMkLst>
        </pc:picChg>
        <pc:picChg chg="del">
          <ac:chgData name="Chloe Ashley" userId="1b5c070f-ea46-4f0c-9210-06c03bdacf33" providerId="ADAL" clId="{4F723D6E-F319-45BB-AE8B-F45BCD0AFEC3}" dt="2026-04-01T16:01:15.588" v="4" actId="26606"/>
          <ac:picMkLst>
            <pc:docMk/>
            <pc:sldMk cId="3146391287" sldId="258"/>
            <ac:picMk id="32" creationId="{5943DB32-E236-468F-BA67-73D267EB5EFA}"/>
          </ac:picMkLst>
        </pc:picChg>
        <pc:picChg chg="add">
          <ac:chgData name="Chloe Ashley" userId="1b5c070f-ea46-4f0c-9210-06c03bdacf33" providerId="ADAL" clId="{4F723D6E-F319-45BB-AE8B-F45BCD0AFEC3}" dt="2026-04-01T16:01:15.588" v="4" actId="26606"/>
          <ac:picMkLst>
            <pc:docMk/>
            <pc:sldMk cId="3146391287" sldId="258"/>
            <ac:picMk id="43" creationId="{5943DB32-E236-468F-BA67-73D267EB5EFA}"/>
          </ac:picMkLst>
        </pc:picChg>
      </pc:sldChg>
      <pc:sldChg chg="addSp modSp mod setBg">
        <pc:chgData name="Chloe Ashley" userId="1b5c070f-ea46-4f0c-9210-06c03bdacf33" providerId="ADAL" clId="{4F723D6E-F319-45BB-AE8B-F45BCD0AFEC3}" dt="2026-04-01T16:00:47.127" v="3" actId="14100"/>
        <pc:sldMkLst>
          <pc:docMk/>
          <pc:sldMk cId="1397606237" sldId="259"/>
        </pc:sldMkLst>
        <pc:spChg chg="mod ord">
          <ac:chgData name="Chloe Ashley" userId="1b5c070f-ea46-4f0c-9210-06c03bdacf33" providerId="ADAL" clId="{4F723D6E-F319-45BB-AE8B-F45BCD0AFEC3}" dt="2026-04-01T16:00:47.127" v="3" actId="14100"/>
          <ac:spMkLst>
            <pc:docMk/>
            <pc:sldMk cId="1397606237" sldId="259"/>
            <ac:spMk id="3" creationId="{18700787-A4C4-C992-9F29-27D9490C0460}"/>
          </ac:spMkLst>
        </pc:spChg>
        <pc:spChg chg="add">
          <ac:chgData name="Chloe Ashley" userId="1b5c070f-ea46-4f0c-9210-06c03bdacf33" providerId="ADAL" clId="{4F723D6E-F319-45BB-AE8B-F45BCD0AFEC3}" dt="2026-04-01T16:00:28.400" v="1" actId="26606"/>
          <ac:spMkLst>
            <pc:docMk/>
            <pc:sldMk cId="1397606237" sldId="259"/>
            <ac:spMk id="10" creationId="{3B4FA06E-48D2-4B97-8B83-EBF8C400AE6D}"/>
          </ac:spMkLst>
        </pc:spChg>
        <pc:picChg chg="add mod">
          <ac:chgData name="Chloe Ashley" userId="1b5c070f-ea46-4f0c-9210-06c03bdacf33" providerId="ADAL" clId="{4F723D6E-F319-45BB-AE8B-F45BCD0AFEC3}" dt="2026-04-01T16:00:28.400" v="1" actId="26606"/>
          <ac:picMkLst>
            <pc:docMk/>
            <pc:sldMk cId="1397606237" sldId="259"/>
            <ac:picMk id="5" creationId="{EDA44B45-C62D-74CA-DDF2-A47925D3CB9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0765FA-451A-47E7-9341-CF9495304093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F03E4CB-0B09-44CF-B30F-F26FBEEAD112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370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65FA-451A-47E7-9341-CF9495304093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4CB-0B09-44CF-B30F-F26FBEEAD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9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65FA-451A-47E7-9341-CF9495304093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4CB-0B09-44CF-B30F-F26FBEEAD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2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65FA-451A-47E7-9341-CF9495304093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4CB-0B09-44CF-B30F-F26FBEEAD11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66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65FA-451A-47E7-9341-CF9495304093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4CB-0B09-44CF-B30F-F26FBEEAD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389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65FA-451A-47E7-9341-CF9495304093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4CB-0B09-44CF-B30F-F26FBEEAD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63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65FA-451A-47E7-9341-CF9495304093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4CB-0B09-44CF-B30F-F26FBEEAD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578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65FA-451A-47E7-9341-CF9495304093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4CB-0B09-44CF-B30F-F26FBEEAD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63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65FA-451A-47E7-9341-CF9495304093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4CB-0B09-44CF-B30F-F26FBEEAD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87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65FA-451A-47E7-9341-CF9495304093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4CB-0B09-44CF-B30F-F26FBEEAD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4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65FA-451A-47E7-9341-CF9495304093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4CB-0B09-44CF-B30F-F26FBEEAD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65FA-451A-47E7-9341-CF9495304093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4CB-0B09-44CF-B30F-F26FBEEAD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23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65FA-451A-47E7-9341-CF9495304093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4CB-0B09-44CF-B30F-F26FBEEAD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41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65FA-451A-47E7-9341-CF9495304093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4CB-0B09-44CF-B30F-F26FBEEAD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56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65FA-451A-47E7-9341-CF9495304093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4CB-0B09-44CF-B30F-F26FBEEAD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58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65FA-451A-47E7-9341-CF9495304093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4CB-0B09-44CF-B30F-F26FBEEAD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6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65FA-451A-47E7-9341-CF9495304093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4CB-0B09-44CF-B30F-F26FBEEAD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40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0765FA-451A-47E7-9341-CF9495304093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03E4CB-0B09-44CF-B30F-F26FBEEAD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3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885164-E98F-8046-9FAD-C00524ED6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38014" r="136" b="23633"/>
          <a:stretch>
            <a:fillRect/>
          </a:stretch>
        </p:blipFill>
        <p:spPr>
          <a:xfrm>
            <a:off x="-18288" y="0"/>
            <a:ext cx="12191980" cy="6857990"/>
          </a:xfrm>
          <a:prstGeom prst="rect">
            <a:avLst/>
          </a:prstGeom>
        </p:spPr>
      </p:pic>
      <p:sp>
        <p:nvSpPr>
          <p:cNvPr id="35" name="Freeform 9">
            <a:extLst>
              <a:ext uri="{FF2B5EF4-FFF2-40B4-BE49-F238E27FC236}">
                <a16:creationId xmlns:a16="http://schemas.microsoft.com/office/drawing/2014/main" id="{BE135C2E-C781-46AF-BE4C-9B57C07D9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8288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24CDF-AFD7-2C1A-3228-28A9A23D9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96980" y="3221623"/>
            <a:ext cx="10264470" cy="1250066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Folly Farm</a:t>
            </a:r>
          </a:p>
        </p:txBody>
      </p:sp>
      <p:sp>
        <p:nvSpPr>
          <p:cNvPr id="37" name="5-Point Star 12">
            <a:extLst>
              <a:ext uri="{FF2B5EF4-FFF2-40B4-BE49-F238E27FC236}">
                <a16:creationId xmlns:a16="http://schemas.microsoft.com/office/drawing/2014/main" id="{EB803A74-8E46-4CF3-B85A-2F618214C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FB503-A7AF-9807-94E8-8C7D311A7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38344" y="4356657"/>
            <a:ext cx="10271534" cy="4941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600">
                <a:solidFill>
                  <a:schemeClr val="bg1"/>
                </a:solidFill>
              </a:rPr>
              <a:t>WM – Folly Farm 1/4/26</a:t>
            </a:r>
          </a:p>
        </p:txBody>
      </p:sp>
    </p:spTree>
    <p:extLst>
      <p:ext uri="{BB962C8B-B14F-4D97-AF65-F5344CB8AC3E}">
        <p14:creationId xmlns:p14="http://schemas.microsoft.com/office/powerpoint/2010/main" val="401938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4FC1-8F76-C2CF-16B7-D8894E2A3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802" y="685800"/>
            <a:ext cx="5904442" cy="1151965"/>
          </a:xfrm>
        </p:spPr>
        <p:txBody>
          <a:bodyPr>
            <a:normAutofit fontScale="90000"/>
          </a:bodyPr>
          <a:lstStyle/>
          <a:p>
            <a:r>
              <a:rPr lang="en-GB" dirty="0"/>
              <a:t>Williams’ adventure 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7A270D-A2D1-25DE-C85F-2EA7043F7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1" b="20044"/>
          <a:stretch>
            <a:fillRect/>
          </a:stretch>
        </p:blipFill>
        <p:spPr>
          <a:xfrm>
            <a:off x="404226" y="178314"/>
            <a:ext cx="4294523" cy="5123282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61354-7D0E-FBA5-29D3-AC648A0FE3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06755" y="2142066"/>
            <a:ext cx="5775928" cy="3232519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Today William went to folly farm with Melanie! They saw lots of exotic animals. William enjoyed seeing the giraffes and zebras. Folly farm is a great setting to make exercise fun and enjoyable. Melanie and William walked around Folly Farm, had many photos with the animals, interacted with folly farm staff and had a browse around the gift shop.</a:t>
            </a:r>
          </a:p>
        </p:txBody>
      </p:sp>
    </p:spTree>
    <p:extLst>
      <p:ext uri="{BB962C8B-B14F-4D97-AF65-F5344CB8AC3E}">
        <p14:creationId xmlns:p14="http://schemas.microsoft.com/office/powerpoint/2010/main" val="166795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5943DB32-E236-468F-BA67-73D267EB5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6EC29B8C-B944-4955-A74F-434381C7B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46" name="Rectangle 45">
              <a:extLst>
                <a:ext uri="{FF2B5EF4-FFF2-40B4-BE49-F238E27FC236}">
                  <a16:creationId xmlns:a16="http://schemas.microsoft.com/office/drawing/2014/main" id="{9BCE50CB-EB47-4206-B9EF-851D4C1F8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7D97C6A0-2CE0-4D78-8B2F-F8DEA285C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BB3A0B9-47F9-46C1-8E60-71C853BD2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6CA2E687-441F-442B-BCA6-DB3D7BBE4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B8EAA-083E-CBCF-DC9A-FBD203CB5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1" r="2" b="31640"/>
          <a:stretch>
            <a:fillRect/>
          </a:stretch>
        </p:blipFill>
        <p:spPr>
          <a:xfrm rot="21600000">
            <a:off x="643467" y="643467"/>
            <a:ext cx="5291666" cy="5571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D18C08-399E-24A2-E72B-AB8E8FA0A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0" r="1" b="1"/>
          <a:stretch>
            <a:fillRect/>
          </a:stretch>
        </p:blipFill>
        <p:spPr>
          <a:xfrm rot="21600000">
            <a:off x="6229903" y="643467"/>
            <a:ext cx="5291666" cy="5571066"/>
          </a:xfrm>
          <a:prstGeom prst="rect">
            <a:avLst/>
          </a:prstGeom>
        </p:spPr>
      </p:pic>
      <p:sp>
        <p:nvSpPr>
          <p:cNvPr id="8" name="Star: 6 Points 7">
            <a:extLst>
              <a:ext uri="{FF2B5EF4-FFF2-40B4-BE49-F238E27FC236}">
                <a16:creationId xmlns:a16="http://schemas.microsoft.com/office/drawing/2014/main" id="{CCD95C74-5371-5966-AB50-7BF2DD8356CA}"/>
              </a:ext>
            </a:extLst>
          </p:cNvPr>
          <p:cNvSpPr/>
          <p:nvPr/>
        </p:nvSpPr>
        <p:spPr>
          <a:xfrm rot="1190025">
            <a:off x="9849770" y="4617130"/>
            <a:ext cx="2075566" cy="2056718"/>
          </a:xfrm>
          <a:prstGeom prst="star6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GRRRR!!</a:t>
            </a:r>
          </a:p>
        </p:txBody>
      </p:sp>
    </p:spTree>
    <p:extLst>
      <p:ext uri="{BB962C8B-B14F-4D97-AF65-F5344CB8AC3E}">
        <p14:creationId xmlns:p14="http://schemas.microsoft.com/office/powerpoint/2010/main" val="314639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4FA06E-48D2-4B97-8B83-EBF8C400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1" y="457200"/>
            <a:ext cx="410108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44B45-C62D-74CA-DDF2-A47925D3C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5" r="3" b="3"/>
          <a:stretch>
            <a:fillRect/>
          </a:stretch>
        </p:blipFill>
        <p:spPr>
          <a:xfrm>
            <a:off x="750708" y="689358"/>
            <a:ext cx="3611277" cy="4219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00787-A4C4-C992-9F29-27D9490C04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9193" y="914400"/>
            <a:ext cx="5993489" cy="399459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At Gelli aur care we do our best to ensure each resident plan their days out with staff beforehand to allow for reduced anxiety and more enjoyment. 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William had great pleasure in talking to Chloe about going to folly farm and planned this trip with Barry.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Melanie supported William at folly farm and made sure William had the best time. </a:t>
            </a:r>
          </a:p>
        </p:txBody>
      </p:sp>
    </p:spTree>
    <p:extLst>
      <p:ext uri="{BB962C8B-B14F-4D97-AF65-F5344CB8AC3E}">
        <p14:creationId xmlns:p14="http://schemas.microsoft.com/office/powerpoint/2010/main" val="1397606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25</TotalTime>
  <Words>143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Impact</vt:lpstr>
      <vt:lpstr>Main Event</vt:lpstr>
      <vt:lpstr>Folly Farm</vt:lpstr>
      <vt:lpstr>Williams’ adventure 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Chloe Ashley</dc:creator>
  <cp:lastModifiedBy>Chloe Ashley</cp:lastModifiedBy>
  <cp:revision>1</cp:revision>
  <dcterms:created xsi:type="dcterms:W3CDTF">2026-04-01T15:39:16Z</dcterms:created>
  <dcterms:modified xsi:type="dcterms:W3CDTF">2026-04-01T16:04:49Z</dcterms:modified>
</cp:coreProperties>
</file>