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FA01D-AF69-4640-890A-A8031493D584}" v="10" dt="2026-05-06T11:10:50.8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Ashley" userId="1b5c070f-ea46-4f0c-9210-06c03bdacf33" providerId="ADAL" clId="{4F723D6E-F319-45BB-AE8B-F45BCD0AFEC3}"/>
    <pc:docChg chg="undo custSel addSld delSld modSld">
      <pc:chgData name="Chloe Ashley" userId="1b5c070f-ea46-4f0c-9210-06c03bdacf33" providerId="ADAL" clId="{4F723D6E-F319-45BB-AE8B-F45BCD0AFEC3}" dt="2026-05-06T11:12:08.191" v="1915" actId="1076"/>
      <pc:docMkLst>
        <pc:docMk/>
      </pc:docMkLst>
      <pc:sldChg chg="addSp modSp mod">
        <pc:chgData name="Chloe Ashley" userId="1b5c070f-ea46-4f0c-9210-06c03bdacf33" providerId="ADAL" clId="{4F723D6E-F319-45BB-AE8B-F45BCD0AFEC3}" dt="2026-05-06T11:12:08.191" v="1915" actId="1076"/>
        <pc:sldMkLst>
          <pc:docMk/>
          <pc:sldMk cId="312785039" sldId="257"/>
        </pc:sldMkLst>
        <pc:spChg chg="mod">
          <ac:chgData name="Chloe Ashley" userId="1b5c070f-ea46-4f0c-9210-06c03bdacf33" providerId="ADAL" clId="{4F723D6E-F319-45BB-AE8B-F45BCD0AFEC3}" dt="2026-05-06T11:00:09.301" v="272" actId="26606"/>
          <ac:spMkLst>
            <pc:docMk/>
            <pc:sldMk cId="312785039" sldId="257"/>
            <ac:spMk id="2" creationId="{129031EA-2613-17C6-7EAF-F690CD78052C}"/>
          </ac:spMkLst>
        </pc:spChg>
        <pc:spChg chg="mod">
          <ac:chgData name="Chloe Ashley" userId="1b5c070f-ea46-4f0c-9210-06c03bdacf33" providerId="ADAL" clId="{4F723D6E-F319-45BB-AE8B-F45BCD0AFEC3}" dt="2026-05-06T11:00:09.301" v="272" actId="26606"/>
          <ac:spMkLst>
            <pc:docMk/>
            <pc:sldMk cId="312785039" sldId="257"/>
            <ac:spMk id="53" creationId="{6766EF44-75C9-402A-B272-9AAF824AC6C4}"/>
          </ac:spMkLst>
        </pc:spChg>
        <pc:spChg chg="add">
          <ac:chgData name="Chloe Ashley" userId="1b5c070f-ea46-4f0c-9210-06c03bdacf33" providerId="ADAL" clId="{4F723D6E-F319-45BB-AE8B-F45BCD0AFEC3}" dt="2026-05-06T11:00:09.301" v="272" actId="26606"/>
          <ac:spMkLst>
            <pc:docMk/>
            <pc:sldMk cId="312785039" sldId="257"/>
            <ac:spMk id="58" creationId="{4BE9D4C4-9FA3-4885-A769-301639CC7AD4}"/>
          </ac:spMkLst>
        </pc:spChg>
        <pc:spChg chg="add">
          <ac:chgData name="Chloe Ashley" userId="1b5c070f-ea46-4f0c-9210-06c03bdacf33" providerId="ADAL" clId="{4F723D6E-F319-45BB-AE8B-F45BCD0AFEC3}" dt="2026-05-06T11:00:09.301" v="272" actId="26606"/>
          <ac:spMkLst>
            <pc:docMk/>
            <pc:sldMk cId="312785039" sldId="257"/>
            <ac:spMk id="60" creationId="{4524F065-9F7C-400C-9A20-B343BFAA6AAB}"/>
          </ac:spMkLst>
        </pc:spChg>
        <pc:spChg chg="add">
          <ac:chgData name="Chloe Ashley" userId="1b5c070f-ea46-4f0c-9210-06c03bdacf33" providerId="ADAL" clId="{4F723D6E-F319-45BB-AE8B-F45BCD0AFEC3}" dt="2026-05-06T11:00:09.301" v="272" actId="26606"/>
          <ac:spMkLst>
            <pc:docMk/>
            <pc:sldMk cId="312785039" sldId="257"/>
            <ac:spMk id="62" creationId="{7EB6695E-BED5-4DA3-8C9B-AD301AEF4776}"/>
          </ac:spMkLst>
        </pc:spChg>
        <pc:spChg chg="add">
          <ac:chgData name="Chloe Ashley" userId="1b5c070f-ea46-4f0c-9210-06c03bdacf33" providerId="ADAL" clId="{4F723D6E-F319-45BB-AE8B-F45BCD0AFEC3}" dt="2026-05-06T11:00:09.301" v="272" actId="26606"/>
          <ac:spMkLst>
            <pc:docMk/>
            <pc:sldMk cId="312785039" sldId="257"/>
            <ac:spMk id="64" creationId="{46DB9E65-E072-43AF-A8C9-9744BA0CC25F}"/>
          </ac:spMkLst>
        </pc:spChg>
        <pc:picChg chg="add mod">
          <ac:chgData name="Chloe Ashley" userId="1b5c070f-ea46-4f0c-9210-06c03bdacf33" providerId="ADAL" clId="{4F723D6E-F319-45BB-AE8B-F45BCD0AFEC3}" dt="2026-05-06T11:00:09.301" v="272" actId="26606"/>
          <ac:picMkLst>
            <pc:docMk/>
            <pc:sldMk cId="312785039" sldId="257"/>
            <ac:picMk id="4" creationId="{DFA22F82-F877-2720-33AB-E25A5DACB516}"/>
          </ac:picMkLst>
        </pc:picChg>
        <pc:picChg chg="mod ord">
          <ac:chgData name="Chloe Ashley" userId="1b5c070f-ea46-4f0c-9210-06c03bdacf33" providerId="ADAL" clId="{4F723D6E-F319-45BB-AE8B-F45BCD0AFEC3}" dt="2026-05-06T11:12:08.191" v="1915" actId="1076"/>
          <ac:picMkLst>
            <pc:docMk/>
            <pc:sldMk cId="312785039" sldId="257"/>
            <ac:picMk id="5" creationId="{CF0DF297-DC97-2DAB-45A5-79BA569B9A7F}"/>
          </ac:picMkLst>
        </pc:picChg>
      </pc:sldChg>
      <pc:sldChg chg="addSp delSp modSp new mod setBg">
        <pc:chgData name="Chloe Ashley" userId="1b5c070f-ea46-4f0c-9210-06c03bdacf33" providerId="ADAL" clId="{4F723D6E-F319-45BB-AE8B-F45BCD0AFEC3}" dt="2026-05-06T11:11:55.991" v="1913" actId="404"/>
        <pc:sldMkLst>
          <pc:docMk/>
          <pc:sldMk cId="3199242058" sldId="258"/>
        </pc:sldMkLst>
        <pc:spChg chg="mod">
          <ac:chgData name="Chloe Ashley" userId="1b5c070f-ea46-4f0c-9210-06c03bdacf33" providerId="ADAL" clId="{4F723D6E-F319-45BB-AE8B-F45BCD0AFEC3}" dt="2026-05-06T11:10:24.229" v="1876" actId="14100"/>
          <ac:spMkLst>
            <pc:docMk/>
            <pc:sldMk cId="3199242058" sldId="258"/>
            <ac:spMk id="2" creationId="{563C3556-16E4-BE8A-880C-F5F09B4746E7}"/>
          </ac:spMkLst>
        </pc:spChg>
        <pc:spChg chg="del mod">
          <ac:chgData name="Chloe Ashley" userId="1b5c070f-ea46-4f0c-9210-06c03bdacf33" providerId="ADAL" clId="{4F723D6E-F319-45BB-AE8B-F45BCD0AFEC3}" dt="2026-05-05T14:45:45.044" v="4" actId="931"/>
          <ac:spMkLst>
            <pc:docMk/>
            <pc:sldMk cId="3199242058" sldId="258"/>
            <ac:spMk id="3" creationId="{5FD20E66-D32E-C4C0-BA50-5D0562734276}"/>
          </ac:spMkLst>
        </pc:spChg>
        <pc:spChg chg="add">
          <ac:chgData name="Chloe Ashley" userId="1b5c070f-ea46-4f0c-9210-06c03bdacf33" providerId="ADAL" clId="{4F723D6E-F319-45BB-AE8B-F45BCD0AFEC3}" dt="2026-05-05T14:45:25.750" v="3" actId="26606"/>
          <ac:spMkLst>
            <pc:docMk/>
            <pc:sldMk cId="3199242058" sldId="258"/>
            <ac:spMk id="8" creationId="{603AE127-802C-459A-A612-DB85B67F0DC0}"/>
          </ac:spMkLst>
        </pc:spChg>
        <pc:spChg chg="add mod">
          <ac:chgData name="Chloe Ashley" userId="1b5c070f-ea46-4f0c-9210-06c03bdacf33" providerId="ADAL" clId="{4F723D6E-F319-45BB-AE8B-F45BCD0AFEC3}" dt="2026-05-06T11:11:55.991" v="1913" actId="404"/>
          <ac:spMkLst>
            <pc:docMk/>
            <pc:sldMk cId="3199242058" sldId="258"/>
            <ac:spMk id="9" creationId="{50E81C30-DB5A-E12E-9D75-9FDBEB990DFC}"/>
          </ac:spMkLst>
        </pc:spChg>
        <pc:spChg chg="add">
          <ac:chgData name="Chloe Ashley" userId="1b5c070f-ea46-4f0c-9210-06c03bdacf33" providerId="ADAL" clId="{4F723D6E-F319-45BB-AE8B-F45BCD0AFEC3}" dt="2026-05-05T14:45:25.750" v="3" actId="26606"/>
          <ac:spMkLst>
            <pc:docMk/>
            <pc:sldMk cId="3199242058" sldId="258"/>
            <ac:spMk id="10" creationId="{9323D83D-50D6-4040-A58B-FCEA340F886A}"/>
          </ac:spMkLst>
        </pc:spChg>
        <pc:spChg chg="add">
          <ac:chgData name="Chloe Ashley" userId="1b5c070f-ea46-4f0c-9210-06c03bdacf33" providerId="ADAL" clId="{4F723D6E-F319-45BB-AE8B-F45BCD0AFEC3}" dt="2026-05-05T14:45:25.750" v="3" actId="26606"/>
          <ac:spMkLst>
            <pc:docMk/>
            <pc:sldMk cId="3199242058" sldId="258"/>
            <ac:spMk id="14" creationId="{F10FD715-4DCE-4779-B634-EC78315EA213}"/>
          </ac:spMkLst>
        </pc:spChg>
        <pc:picChg chg="add mod">
          <ac:chgData name="Chloe Ashley" userId="1b5c070f-ea46-4f0c-9210-06c03bdacf33" providerId="ADAL" clId="{4F723D6E-F319-45BB-AE8B-F45BCD0AFEC3}" dt="2026-05-06T11:03:04.377" v="827" actId="1076"/>
          <ac:picMkLst>
            <pc:docMk/>
            <pc:sldMk cId="3199242058" sldId="258"/>
            <ac:picMk id="4" creationId="{8A7F5860-E7AD-C2C6-B0B2-20D60999EFF8}"/>
          </ac:picMkLst>
        </pc:picChg>
        <pc:picChg chg="add mod ord">
          <ac:chgData name="Chloe Ashley" userId="1b5c070f-ea46-4f0c-9210-06c03bdacf33" providerId="ADAL" clId="{4F723D6E-F319-45BB-AE8B-F45BCD0AFEC3}" dt="2026-05-06T11:11:07.228" v="1881" actId="1076"/>
          <ac:picMkLst>
            <pc:docMk/>
            <pc:sldMk cId="3199242058" sldId="258"/>
            <ac:picMk id="5" creationId="{6F0883BF-0652-98B7-6109-870B0B831261}"/>
          </ac:picMkLst>
        </pc:picChg>
        <pc:picChg chg="add del mod">
          <ac:chgData name="Chloe Ashley" userId="1b5c070f-ea46-4f0c-9210-06c03bdacf33" providerId="ADAL" clId="{4F723D6E-F319-45BB-AE8B-F45BCD0AFEC3}" dt="2026-05-06T11:11:23.301" v="1885" actId="478"/>
          <ac:picMkLst>
            <pc:docMk/>
            <pc:sldMk cId="3199242058" sldId="258"/>
            <ac:picMk id="7" creationId="{AB20B69F-B7D6-8BD3-E5F2-02F2520052CE}"/>
          </ac:picMkLst>
        </pc:picChg>
        <pc:cxnChg chg="add">
          <ac:chgData name="Chloe Ashley" userId="1b5c070f-ea46-4f0c-9210-06c03bdacf33" providerId="ADAL" clId="{4F723D6E-F319-45BB-AE8B-F45BCD0AFEC3}" dt="2026-05-05T14:45:25.750" v="3" actId="26606"/>
          <ac:cxnSpMkLst>
            <pc:docMk/>
            <pc:sldMk cId="3199242058" sldId="258"/>
            <ac:cxnSpMk id="12" creationId="{1A1FE6BB-DFB2-4080-9B5E-076EF5DDE67B}"/>
          </ac:cxnSpMkLst>
        </pc:cxnChg>
      </pc:sldChg>
      <pc:sldChg chg="addSp delSp modSp new mod setBg">
        <pc:chgData name="Chloe Ashley" userId="1b5c070f-ea46-4f0c-9210-06c03bdacf33" providerId="ADAL" clId="{4F723D6E-F319-45BB-AE8B-F45BCD0AFEC3}" dt="2026-05-06T11:09:41.801" v="1875" actId="20577"/>
        <pc:sldMkLst>
          <pc:docMk/>
          <pc:sldMk cId="3535465236" sldId="259"/>
        </pc:sldMkLst>
        <pc:spChg chg="del mod">
          <ac:chgData name="Chloe Ashley" userId="1b5c070f-ea46-4f0c-9210-06c03bdacf33" providerId="ADAL" clId="{4F723D6E-F319-45BB-AE8B-F45BCD0AFEC3}" dt="2026-05-06T11:03:16.484" v="831" actId="478"/>
          <ac:spMkLst>
            <pc:docMk/>
            <pc:sldMk cId="3535465236" sldId="259"/>
            <ac:spMk id="2" creationId="{D8980165-FD17-BC21-2111-633364967A26}"/>
          </ac:spMkLst>
        </pc:spChg>
        <pc:spChg chg="mod">
          <ac:chgData name="Chloe Ashley" userId="1b5c070f-ea46-4f0c-9210-06c03bdacf33" providerId="ADAL" clId="{4F723D6E-F319-45BB-AE8B-F45BCD0AFEC3}" dt="2026-05-06T11:09:41.801" v="1875" actId="20577"/>
          <ac:spMkLst>
            <pc:docMk/>
            <pc:sldMk cId="3535465236" sldId="259"/>
            <ac:spMk id="3" creationId="{3B2DD753-9688-1424-382C-C9591377BD89}"/>
          </ac:spMkLst>
        </pc:spChg>
        <pc:spChg chg="add">
          <ac:chgData name="Chloe Ashley" userId="1b5c070f-ea46-4f0c-9210-06c03bdacf33" providerId="ADAL" clId="{4F723D6E-F319-45BB-AE8B-F45BCD0AFEC3}" dt="2026-05-06T11:03:13.187" v="829" actId="26606"/>
          <ac:spMkLst>
            <pc:docMk/>
            <pc:sldMk cId="3535465236" sldId="259"/>
            <ac:spMk id="8" creationId="{E80B86A7-A1EC-475B-9166-88902B033A38}"/>
          </ac:spMkLst>
        </pc:spChg>
        <pc:spChg chg="add">
          <ac:chgData name="Chloe Ashley" userId="1b5c070f-ea46-4f0c-9210-06c03bdacf33" providerId="ADAL" clId="{4F723D6E-F319-45BB-AE8B-F45BCD0AFEC3}" dt="2026-05-06T11:03:13.187" v="829" actId="26606"/>
          <ac:spMkLst>
            <pc:docMk/>
            <pc:sldMk cId="3535465236" sldId="259"/>
            <ac:spMk id="10" creationId="{C2C29CB1-9F74-4879-A6AF-AEA67B6F1F4D}"/>
          </ac:spMkLst>
        </pc:spChg>
        <pc:spChg chg="add">
          <ac:chgData name="Chloe Ashley" userId="1b5c070f-ea46-4f0c-9210-06c03bdacf33" providerId="ADAL" clId="{4F723D6E-F319-45BB-AE8B-F45BCD0AFEC3}" dt="2026-05-06T11:03:13.187" v="829" actId="26606"/>
          <ac:spMkLst>
            <pc:docMk/>
            <pc:sldMk cId="3535465236" sldId="259"/>
            <ac:spMk id="12" creationId="{7E2C7115-5336-410C-AD71-0F0952A2E5A7}"/>
          </ac:spMkLst>
        </pc:spChg>
        <pc:picChg chg="add mod">
          <ac:chgData name="Chloe Ashley" userId="1b5c070f-ea46-4f0c-9210-06c03bdacf33" providerId="ADAL" clId="{4F723D6E-F319-45BB-AE8B-F45BCD0AFEC3}" dt="2026-05-06T11:08:15.076" v="1836" actId="688"/>
          <ac:picMkLst>
            <pc:docMk/>
            <pc:sldMk cId="3535465236" sldId="259"/>
            <ac:picMk id="5" creationId="{9400D927-1524-A819-B8F8-39AA94BB40E8}"/>
          </ac:picMkLst>
        </pc:picChg>
        <pc:picChg chg="add mod">
          <ac:chgData name="Chloe Ashley" userId="1b5c070f-ea46-4f0c-9210-06c03bdacf33" providerId="ADAL" clId="{4F723D6E-F319-45BB-AE8B-F45BCD0AFEC3}" dt="2026-05-06T11:08:27.345" v="1839" actId="688"/>
          <ac:picMkLst>
            <pc:docMk/>
            <pc:sldMk cId="3535465236" sldId="259"/>
            <ac:picMk id="7" creationId="{CE800B1E-3444-9E18-97DE-D910143EF790}"/>
          </ac:picMkLst>
        </pc:picChg>
        <pc:picChg chg="add mod">
          <ac:chgData name="Chloe Ashley" userId="1b5c070f-ea46-4f0c-9210-06c03bdacf33" providerId="ADAL" clId="{4F723D6E-F319-45BB-AE8B-F45BCD0AFEC3}" dt="2026-05-06T11:08:39.748" v="1842" actId="688"/>
          <ac:picMkLst>
            <pc:docMk/>
            <pc:sldMk cId="3535465236" sldId="259"/>
            <ac:picMk id="11" creationId="{48C5A98A-56D2-4365-A3E1-2B399517E9BB}"/>
          </ac:picMkLst>
        </pc:picChg>
        <pc:picChg chg="add mod">
          <ac:chgData name="Chloe Ashley" userId="1b5c070f-ea46-4f0c-9210-06c03bdacf33" providerId="ADAL" clId="{4F723D6E-F319-45BB-AE8B-F45BCD0AFEC3}" dt="2026-05-06T11:08:50.696" v="1845" actId="688"/>
          <ac:picMkLst>
            <pc:docMk/>
            <pc:sldMk cId="3535465236" sldId="259"/>
            <ac:picMk id="14" creationId="{9604781F-A94F-EC33-3920-DC230E763254}"/>
          </ac:picMkLst>
        </pc:picChg>
        <pc:picChg chg="add mod">
          <ac:chgData name="Chloe Ashley" userId="1b5c070f-ea46-4f0c-9210-06c03bdacf33" providerId="ADAL" clId="{4F723D6E-F319-45BB-AE8B-F45BCD0AFEC3}" dt="2026-05-06T11:09:01.114" v="1847" actId="1076"/>
          <ac:picMkLst>
            <pc:docMk/>
            <pc:sldMk cId="3535465236" sldId="259"/>
            <ac:picMk id="16" creationId="{622C11DC-9B68-0AA7-9CCE-CDDB37EBFA98}"/>
          </ac:picMkLst>
        </pc:picChg>
        <pc:picChg chg="add mod">
          <ac:chgData name="Chloe Ashley" userId="1b5c070f-ea46-4f0c-9210-06c03bdacf33" providerId="ADAL" clId="{4F723D6E-F319-45BB-AE8B-F45BCD0AFEC3}" dt="2026-05-06T11:09:15.245" v="1849" actId="1076"/>
          <ac:picMkLst>
            <pc:docMk/>
            <pc:sldMk cId="3535465236" sldId="259"/>
            <ac:picMk id="18" creationId="{3119E972-AD49-4282-A54F-1684DF0087B3}"/>
          </ac:picMkLst>
        </pc:picChg>
        <pc:picChg chg="add mod">
          <ac:chgData name="Chloe Ashley" userId="1b5c070f-ea46-4f0c-9210-06c03bdacf33" providerId="ADAL" clId="{4F723D6E-F319-45BB-AE8B-F45BCD0AFEC3}" dt="2026-05-06T11:09:28.616" v="1851" actId="1076"/>
          <ac:picMkLst>
            <pc:docMk/>
            <pc:sldMk cId="3535465236" sldId="259"/>
            <ac:picMk id="20" creationId="{030D7436-D6EF-677C-A337-9035A25FBF1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3562010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2286970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32038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2054240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54046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3474357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7747940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22304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1081807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383F7C-169D-4DCA-AE30-466E773512D2}"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1033660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383F7C-169D-4DCA-AE30-466E773512D2}" type="datetimeFigureOut">
              <a:rPr lang="en-GB" smtClean="0"/>
              <a:t>06/05/2026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242993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383F7C-169D-4DCA-AE30-466E773512D2}" type="datetimeFigureOut">
              <a:rPr lang="en-GB" smtClean="0"/>
              <a:t>06/05/2026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331215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383F7C-169D-4DCA-AE30-466E773512D2}" type="datetimeFigureOut">
              <a:rPr lang="en-GB" smtClean="0"/>
              <a:t>06/05/2026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166650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383F7C-169D-4DCA-AE30-466E773512D2}" type="datetimeFigureOut">
              <a:rPr lang="en-GB" smtClean="0"/>
              <a:t>06/05/2026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4218672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383F7C-169D-4DCA-AE30-466E773512D2}" type="datetimeFigureOut">
              <a:rPr lang="en-GB" smtClean="0"/>
              <a:t>06/05/2026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84096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383F7C-169D-4DCA-AE30-466E773512D2}" type="datetimeFigureOut">
              <a:rPr lang="en-GB" smtClean="0"/>
              <a:t>06/05/2026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9C7FA5-9BB8-462D-B747-9B97A01C8F06}" type="slidenum">
              <a:rPr lang="en-GB" smtClean="0"/>
              <a:t>‹#›</a:t>
            </a:fld>
            <a:endParaRPr lang="en-GB"/>
          </a:p>
        </p:txBody>
      </p:sp>
    </p:spTree>
    <p:extLst>
      <p:ext uri="{BB962C8B-B14F-4D97-AF65-F5344CB8AC3E}">
        <p14:creationId xmlns:p14="http://schemas.microsoft.com/office/powerpoint/2010/main" val="4095370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7383F7C-169D-4DCA-AE30-466E773512D2}" type="datetimeFigureOut">
              <a:rPr lang="en-GB" smtClean="0"/>
              <a:t>06/05/2026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9C7FA5-9BB8-462D-B747-9B97A01C8F06}" type="slidenum">
              <a:rPr lang="en-GB" smtClean="0"/>
              <a:t>‹#›</a:t>
            </a:fld>
            <a:endParaRPr lang="en-GB"/>
          </a:p>
        </p:txBody>
      </p:sp>
    </p:spTree>
    <p:extLst>
      <p:ext uri="{BB962C8B-B14F-4D97-AF65-F5344CB8AC3E}">
        <p14:creationId xmlns:p14="http://schemas.microsoft.com/office/powerpoint/2010/main" val="1497355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6.svg"/><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2.svg"/><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AF2A0F6-4754-0804-38F0-E7BB9A3E3130}"/>
              </a:ext>
            </a:extLst>
          </p:cNvPr>
          <p:cNvPicPr>
            <a:picLocks noChangeAspect="1"/>
          </p:cNvPicPr>
          <p:nvPr/>
        </p:nvPicPr>
        <p:blipFill>
          <a:blip r:embed="rId2">
            <a:duotone>
              <a:prstClr val="black"/>
              <a:prstClr val="white"/>
            </a:duotone>
            <a:extLst>
              <a:ext uri="{28A0092B-C50C-407E-A947-70E740481C1C}">
                <a14:useLocalDpi xmlns:a14="http://schemas.microsoft.com/office/drawing/2010/main" val="0"/>
              </a:ext>
            </a:extLst>
          </a:blip>
          <a:srcRect l="2634" t="20276" r="1" b="26563"/>
          <a:stretch>
            <a:fillRect/>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85222C35-D3E9-AC6F-1700-A8D8009DCF5D}"/>
              </a:ext>
            </a:extLst>
          </p:cNvPr>
          <p:cNvSpPr>
            <a:spLocks noGrp="1"/>
          </p:cNvSpPr>
          <p:nvPr>
            <p:ph type="ctrTitle"/>
          </p:nvPr>
        </p:nvSpPr>
        <p:spPr>
          <a:xfrm>
            <a:off x="668866" y="1678666"/>
            <a:ext cx="5123515" cy="2369093"/>
          </a:xfrm>
        </p:spPr>
        <p:txBody>
          <a:bodyPr>
            <a:normAutofit/>
          </a:bodyPr>
          <a:lstStyle/>
          <a:p>
            <a:r>
              <a:rPr lang="en-GB" sz="4800" dirty="0"/>
              <a:t>Daniel’s Park Adventure – East Williamson</a:t>
            </a:r>
          </a:p>
        </p:txBody>
      </p:sp>
      <p:sp>
        <p:nvSpPr>
          <p:cNvPr id="3" name="Subtitle 2">
            <a:extLst>
              <a:ext uri="{FF2B5EF4-FFF2-40B4-BE49-F238E27FC236}">
                <a16:creationId xmlns:a16="http://schemas.microsoft.com/office/drawing/2014/main" id="{3EE86174-90BD-B0EF-9CCE-1B3E5157E52F}"/>
              </a:ext>
            </a:extLst>
          </p:cNvPr>
          <p:cNvSpPr>
            <a:spLocks noGrp="1"/>
          </p:cNvSpPr>
          <p:nvPr>
            <p:ph type="subTitle" idx="1"/>
          </p:nvPr>
        </p:nvSpPr>
        <p:spPr>
          <a:xfrm>
            <a:off x="677335" y="4050831"/>
            <a:ext cx="5113217" cy="1096901"/>
          </a:xfrm>
        </p:spPr>
        <p:txBody>
          <a:bodyPr>
            <a:normAutofit/>
          </a:bodyPr>
          <a:lstStyle/>
          <a:p>
            <a:r>
              <a:rPr lang="en-GB" sz="1600" dirty="0"/>
              <a:t>21/4/26</a:t>
            </a:r>
          </a:p>
        </p:txBody>
      </p:sp>
      <p:cxnSp>
        <p:nvCxnSpPr>
          <p:cNvPr id="10" name="Straight Connector 9">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15661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4BE9D4C4-9FA3-4885-A769-301639CC7A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60" name="Freeform: Shape 59">
            <a:extLst>
              <a:ext uri="{FF2B5EF4-FFF2-40B4-BE49-F238E27FC236}">
                <a16:creationId xmlns:a16="http://schemas.microsoft.com/office/drawing/2014/main" id="{4524F065-9F7C-400C-9A20-B343BFAA6A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2627" y="-4"/>
            <a:ext cx="8139373" cy="6858000"/>
          </a:xfrm>
          <a:custGeom>
            <a:avLst/>
            <a:gdLst>
              <a:gd name="connsiteX0" fmla="*/ 5181344 w 8139373"/>
              <a:gd name="connsiteY0" fmla="*/ 0 h 6858000"/>
              <a:gd name="connsiteX1" fmla="*/ 8139373 w 8139373"/>
              <a:gd name="connsiteY1" fmla="*/ 0 h 6858000"/>
              <a:gd name="connsiteX2" fmla="*/ 8139373 w 8139373"/>
              <a:gd name="connsiteY2" fmla="*/ 6858000 h 6858000"/>
              <a:gd name="connsiteX3" fmla="*/ 0 w 813937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139373" h="6858000">
                <a:moveTo>
                  <a:pt x="5181344" y="0"/>
                </a:moveTo>
                <a:lnTo>
                  <a:pt x="8139373" y="0"/>
                </a:lnTo>
                <a:lnTo>
                  <a:pt x="8139373"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29031EA-2613-17C6-7EAF-F690CD78052C}"/>
              </a:ext>
            </a:extLst>
          </p:cNvPr>
          <p:cNvSpPr>
            <a:spLocks noGrp="1"/>
          </p:cNvSpPr>
          <p:nvPr>
            <p:ph type="title"/>
          </p:nvPr>
        </p:nvSpPr>
        <p:spPr>
          <a:xfrm>
            <a:off x="677334" y="1176489"/>
            <a:ext cx="3749061" cy="1508469"/>
          </a:xfrm>
        </p:spPr>
        <p:txBody>
          <a:bodyPr anchor="ctr">
            <a:normAutofit/>
          </a:bodyPr>
          <a:lstStyle/>
          <a:p>
            <a:r>
              <a:rPr lang="en-GB" sz="3200" dirty="0"/>
              <a:t>Chess!</a:t>
            </a:r>
          </a:p>
        </p:txBody>
      </p:sp>
      <p:sp>
        <p:nvSpPr>
          <p:cNvPr id="62" name="Isosceles Triangle 61">
            <a:extLst>
              <a:ext uri="{FF2B5EF4-FFF2-40B4-BE49-F238E27FC236}">
                <a16:creationId xmlns:a16="http://schemas.microsoft.com/office/drawing/2014/main" id="{7EB6695E-BED5-4DA3-8C9B-AD301AEF47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35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3" name="Content Placeholder 29">
            <a:extLst>
              <a:ext uri="{FF2B5EF4-FFF2-40B4-BE49-F238E27FC236}">
                <a16:creationId xmlns:a16="http://schemas.microsoft.com/office/drawing/2014/main" id="{6766EF44-75C9-402A-B272-9AAF824AC6C4}"/>
              </a:ext>
            </a:extLst>
          </p:cNvPr>
          <p:cNvSpPr>
            <a:spLocks noGrp="1"/>
          </p:cNvSpPr>
          <p:nvPr>
            <p:ph idx="1"/>
          </p:nvPr>
        </p:nvSpPr>
        <p:spPr>
          <a:xfrm>
            <a:off x="677334" y="2795618"/>
            <a:ext cx="3749061" cy="3005289"/>
          </a:xfrm>
        </p:spPr>
        <p:txBody>
          <a:bodyPr>
            <a:normAutofit/>
          </a:bodyPr>
          <a:lstStyle/>
          <a:p>
            <a:r>
              <a:rPr lang="en-US" sz="1600" dirty="0"/>
              <a:t>Once arriving to the East Williamson park Daniel got comfortable with Andy and started playing Chess!</a:t>
            </a:r>
          </a:p>
          <a:p>
            <a:endParaRPr lang="en-US" sz="1600" dirty="0"/>
          </a:p>
          <a:p>
            <a:r>
              <a:rPr lang="en-US" sz="1600" dirty="0"/>
              <a:t>Chess is a great co-ordination game and requires great skill and concentration!</a:t>
            </a:r>
          </a:p>
          <a:p>
            <a:endParaRPr lang="en-US" sz="1600" dirty="0"/>
          </a:p>
          <a:p>
            <a:pPr marL="0" indent="0">
              <a:buNone/>
            </a:pPr>
            <a:endParaRPr lang="en-US" sz="1600" dirty="0"/>
          </a:p>
        </p:txBody>
      </p:sp>
      <p:sp>
        <p:nvSpPr>
          <p:cNvPr id="64" name="Freeform: Shape 63">
            <a:extLst>
              <a:ext uri="{FF2B5EF4-FFF2-40B4-BE49-F238E27FC236}">
                <a16:creationId xmlns:a16="http://schemas.microsoft.com/office/drawing/2014/main" id="{46DB9E65-E072-43AF-A8C9-9744BA0CC2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6867" y="6"/>
            <a:ext cx="4831627" cy="4520011"/>
          </a:xfrm>
          <a:custGeom>
            <a:avLst/>
            <a:gdLst>
              <a:gd name="connsiteX0" fmla="*/ 0 w 4831627"/>
              <a:gd name="connsiteY0" fmla="*/ 0 h 4520011"/>
              <a:gd name="connsiteX1" fmla="*/ 4831627 w 4831627"/>
              <a:gd name="connsiteY1" fmla="*/ 0 h 4520011"/>
              <a:gd name="connsiteX2" fmla="*/ 1416677 w 4831627"/>
              <a:gd name="connsiteY2" fmla="*/ 4520011 h 4520011"/>
            </a:gdLst>
            <a:ahLst/>
            <a:cxnLst>
              <a:cxn ang="0">
                <a:pos x="connsiteX0" y="connsiteY0"/>
              </a:cxn>
              <a:cxn ang="0">
                <a:pos x="connsiteX1" y="connsiteY1"/>
              </a:cxn>
              <a:cxn ang="0">
                <a:pos x="connsiteX2" y="connsiteY2"/>
              </a:cxn>
            </a:cxnLst>
            <a:rect l="l" t="t" r="r" b="b"/>
            <a:pathLst>
              <a:path w="4831627" h="4520011">
                <a:moveTo>
                  <a:pt x="0" y="0"/>
                </a:moveTo>
                <a:lnTo>
                  <a:pt x="4831627" y="0"/>
                </a:lnTo>
                <a:lnTo>
                  <a:pt x="1416677" y="452001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Graphic 3" descr="Chess pieces with solid fill">
            <a:extLst>
              <a:ext uri="{FF2B5EF4-FFF2-40B4-BE49-F238E27FC236}">
                <a16:creationId xmlns:a16="http://schemas.microsoft.com/office/drawing/2014/main" id="{DFA22F82-F877-2720-33AB-E25A5DACB51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278272" y="313741"/>
            <a:ext cx="1885599" cy="1885599"/>
          </a:xfrm>
          <a:prstGeom prst="rect">
            <a:avLst/>
          </a:prstGeom>
        </p:spPr>
      </p:pic>
      <p:pic>
        <p:nvPicPr>
          <p:cNvPr id="5" name="Content Placeholder 4">
            <a:extLst>
              <a:ext uri="{FF2B5EF4-FFF2-40B4-BE49-F238E27FC236}">
                <a16:creationId xmlns:a16="http://schemas.microsoft.com/office/drawing/2014/main" id="{CF0DF297-DC97-2DAB-45A5-79BA569B9A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9032" y="1176489"/>
            <a:ext cx="3051419" cy="5424745"/>
          </a:xfrm>
          <a:prstGeom prst="rect">
            <a:avLst/>
          </a:prstGeom>
        </p:spPr>
      </p:pic>
    </p:spTree>
    <p:extLst>
      <p:ext uri="{BB962C8B-B14F-4D97-AF65-F5344CB8AC3E}">
        <p14:creationId xmlns:p14="http://schemas.microsoft.com/office/powerpoint/2010/main" val="312785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3C3556-16E4-BE8A-880C-F5F09B4746E7}"/>
              </a:ext>
            </a:extLst>
          </p:cNvPr>
          <p:cNvSpPr>
            <a:spLocks noGrp="1"/>
          </p:cNvSpPr>
          <p:nvPr>
            <p:ph type="title"/>
          </p:nvPr>
        </p:nvSpPr>
        <p:spPr>
          <a:xfrm>
            <a:off x="876301" y="1442595"/>
            <a:ext cx="3468295" cy="4200445"/>
          </a:xfrm>
        </p:spPr>
        <p:txBody>
          <a:bodyPr anchor="t">
            <a:normAutofit/>
          </a:bodyPr>
          <a:lstStyle/>
          <a:p>
            <a:r>
              <a:rPr lang="en-GB" dirty="0"/>
              <a:t>Golf Balls!</a:t>
            </a:r>
            <a:br>
              <a:rPr lang="en-GB" dirty="0"/>
            </a:br>
            <a:br>
              <a:rPr lang="en-GB" sz="1600" dirty="0"/>
            </a:br>
            <a:r>
              <a:rPr lang="en-GB" sz="1600" dirty="0">
                <a:solidFill>
                  <a:schemeClr val="tx1"/>
                </a:solidFill>
                <a:latin typeface="+mn-lt"/>
              </a:rPr>
              <a:t>Once chess was finished and packed away, Daniel got his bag of golf balls out!</a:t>
            </a:r>
            <a:br>
              <a:rPr lang="en-GB" sz="1600" dirty="0">
                <a:solidFill>
                  <a:schemeClr val="tx1"/>
                </a:solidFill>
                <a:latin typeface="+mn-lt"/>
              </a:rPr>
            </a:br>
            <a:br>
              <a:rPr lang="en-GB" sz="1600" dirty="0">
                <a:solidFill>
                  <a:schemeClr val="tx1"/>
                </a:solidFill>
                <a:latin typeface="+mn-lt"/>
              </a:rPr>
            </a:br>
            <a:r>
              <a:rPr lang="en-GB" sz="1600" dirty="0">
                <a:solidFill>
                  <a:schemeClr val="tx1"/>
                </a:solidFill>
                <a:latin typeface="+mn-lt"/>
              </a:rPr>
              <a:t>Daniel enjoyed putting his golf balls into groups of colours.</a:t>
            </a:r>
            <a:br>
              <a:rPr lang="en-GB" sz="1600" dirty="0">
                <a:solidFill>
                  <a:schemeClr val="tx1"/>
                </a:solidFill>
                <a:latin typeface="+mn-lt"/>
              </a:rPr>
            </a:br>
            <a:br>
              <a:rPr lang="en-GB" sz="1600" dirty="0">
                <a:solidFill>
                  <a:schemeClr val="tx1"/>
                </a:solidFill>
                <a:latin typeface="+mn-lt"/>
              </a:rPr>
            </a:br>
            <a:r>
              <a:rPr lang="en-GB" sz="1600" dirty="0">
                <a:solidFill>
                  <a:schemeClr val="tx1"/>
                </a:solidFill>
                <a:latin typeface="+mn-lt"/>
              </a:rPr>
              <a:t>Meanwhile, Molly was being directed by Daniel to use the apparatus surrounding them!</a:t>
            </a:r>
            <a:br>
              <a:rPr lang="en-GB" sz="1600" dirty="0">
                <a:solidFill>
                  <a:schemeClr val="tx1"/>
                </a:solidFill>
                <a:latin typeface="+mn-lt"/>
              </a:rPr>
            </a:br>
            <a:br>
              <a:rPr lang="en-GB" sz="1600" dirty="0">
                <a:solidFill>
                  <a:schemeClr val="tx1"/>
                </a:solidFill>
                <a:latin typeface="+mn-lt"/>
              </a:rPr>
            </a:br>
            <a:br>
              <a:rPr lang="en-GB" sz="1600" dirty="0"/>
            </a:br>
            <a:endParaRPr lang="en-GB" sz="1600" dirty="0"/>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Content Placeholder 4">
            <a:extLst>
              <a:ext uri="{FF2B5EF4-FFF2-40B4-BE49-F238E27FC236}">
                <a16:creationId xmlns:a16="http://schemas.microsoft.com/office/drawing/2014/main" id="{6F0883BF-0652-98B7-6109-870B0B83126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72574" y="1109220"/>
            <a:ext cx="6138333" cy="4603750"/>
          </a:xfrm>
          <a:prstGeom prst="rect">
            <a:avLst/>
          </a:prstGeom>
        </p:spPr>
      </p:pic>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pic>
        <p:nvPicPr>
          <p:cNvPr id="4" name="Graphic 3" descr="Golf with solid fill">
            <a:extLst>
              <a:ext uri="{FF2B5EF4-FFF2-40B4-BE49-F238E27FC236}">
                <a16:creationId xmlns:a16="http://schemas.microsoft.com/office/drawing/2014/main" id="{8A7F5860-E7AD-C2C6-B0B2-20D60999EFF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009147" y="4891861"/>
            <a:ext cx="1803561" cy="1803561"/>
          </a:xfrm>
          <a:prstGeom prst="rect">
            <a:avLst/>
          </a:prstGeom>
        </p:spPr>
      </p:pic>
      <p:sp>
        <p:nvSpPr>
          <p:cNvPr id="9" name="Speech Bubble: Oval 8">
            <a:extLst>
              <a:ext uri="{FF2B5EF4-FFF2-40B4-BE49-F238E27FC236}">
                <a16:creationId xmlns:a16="http://schemas.microsoft.com/office/drawing/2014/main" id="{50E81C30-DB5A-E12E-9D75-9FDBEB990DFC}"/>
              </a:ext>
            </a:extLst>
          </p:cNvPr>
          <p:cNvSpPr/>
          <p:nvPr/>
        </p:nvSpPr>
        <p:spPr>
          <a:xfrm>
            <a:off x="6835744" y="278385"/>
            <a:ext cx="1314450" cy="723900"/>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Is that you Molly?</a:t>
            </a:r>
          </a:p>
        </p:txBody>
      </p:sp>
    </p:spTree>
    <p:extLst>
      <p:ext uri="{BB962C8B-B14F-4D97-AF65-F5344CB8AC3E}">
        <p14:creationId xmlns:p14="http://schemas.microsoft.com/office/powerpoint/2010/main" val="3199242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3B2DD753-9688-1424-382C-C9591377BD89}"/>
              </a:ext>
            </a:extLst>
          </p:cNvPr>
          <p:cNvSpPr>
            <a:spLocks noGrp="1"/>
          </p:cNvSpPr>
          <p:nvPr>
            <p:ph idx="1"/>
          </p:nvPr>
        </p:nvSpPr>
        <p:spPr>
          <a:xfrm>
            <a:off x="1797666" y="1417639"/>
            <a:ext cx="8596668" cy="3880773"/>
          </a:xfrm>
        </p:spPr>
        <p:txBody>
          <a:bodyPr>
            <a:normAutofit/>
          </a:bodyPr>
          <a:lstStyle/>
          <a:p>
            <a:r>
              <a:rPr lang="en-GB" dirty="0"/>
              <a:t>At Gelli Aur we encourage Residents to take part in activities to their request, if they have been risk assessed! Many of our BLOGs so far have consisted in big planned days out, whereas Daniel's calm activity was enjoyed just the same!</a:t>
            </a:r>
          </a:p>
          <a:p>
            <a:r>
              <a:rPr lang="en-GB" dirty="0"/>
              <a:t>A simple trip to the park became a great day out for Andy, Molly and Daniel. This was a safe space for Daniel to organise his golf balls, direct Molly to the apparatus and play chess. All in a calm, accepted environment!</a:t>
            </a:r>
          </a:p>
          <a:p>
            <a:r>
              <a:rPr lang="en-GB" dirty="0"/>
              <a:t>Molly and Andy supported Daniel to get to this location, participated in activities on Daniel's behalf and joined in with Daniel once asked! Trips like this will continue to strengthen Daniel's wellbeing and self- esteem.</a:t>
            </a:r>
          </a:p>
          <a:p>
            <a:r>
              <a:rPr lang="en-GB" dirty="0"/>
              <a:t>Well done to Molly, Andy and Daniel!</a:t>
            </a:r>
          </a:p>
        </p:txBody>
      </p:sp>
      <p:sp>
        <p:nvSpPr>
          <p:cNvPr id="12"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pic>
        <p:nvPicPr>
          <p:cNvPr id="5" name="Graphic 4" descr="Golf clubs with solid fill">
            <a:extLst>
              <a:ext uri="{FF2B5EF4-FFF2-40B4-BE49-F238E27FC236}">
                <a16:creationId xmlns:a16="http://schemas.microsoft.com/office/drawing/2014/main" id="{9400D927-1524-A819-B8F8-39AA94BB40E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129364">
            <a:off x="794972" y="2257425"/>
            <a:ext cx="914400" cy="914400"/>
          </a:xfrm>
          <a:prstGeom prst="rect">
            <a:avLst/>
          </a:prstGeom>
        </p:spPr>
      </p:pic>
      <p:pic>
        <p:nvPicPr>
          <p:cNvPr id="7" name="Graphic 6" descr="Golf Flag In Hole with solid fill">
            <a:extLst>
              <a:ext uri="{FF2B5EF4-FFF2-40B4-BE49-F238E27FC236}">
                <a16:creationId xmlns:a16="http://schemas.microsoft.com/office/drawing/2014/main" id="{CE800B1E-3444-9E18-97DE-D910143EF79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rot="20783260">
            <a:off x="10892203" y="3098800"/>
            <a:ext cx="914400" cy="914400"/>
          </a:xfrm>
          <a:prstGeom prst="rect">
            <a:avLst/>
          </a:prstGeom>
        </p:spPr>
      </p:pic>
      <p:pic>
        <p:nvPicPr>
          <p:cNvPr id="11" name="Graphic 10" descr="Pawn with solid fill">
            <a:extLst>
              <a:ext uri="{FF2B5EF4-FFF2-40B4-BE49-F238E27FC236}">
                <a16:creationId xmlns:a16="http://schemas.microsoft.com/office/drawing/2014/main" id="{48C5A98A-56D2-4365-A3E1-2B399517E9B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rot="812214">
            <a:off x="1277130" y="5163806"/>
            <a:ext cx="914400" cy="914400"/>
          </a:xfrm>
          <a:prstGeom prst="rect">
            <a:avLst/>
          </a:prstGeom>
        </p:spPr>
      </p:pic>
      <p:pic>
        <p:nvPicPr>
          <p:cNvPr id="14" name="Graphic 13" descr="Chess pieces with solid fill">
            <a:extLst>
              <a:ext uri="{FF2B5EF4-FFF2-40B4-BE49-F238E27FC236}">
                <a16:creationId xmlns:a16="http://schemas.microsoft.com/office/drawing/2014/main" id="{9604781F-A94F-EC33-3920-DC230E763254}"/>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rot="1199377">
            <a:off x="8696325" y="251620"/>
            <a:ext cx="914400" cy="914400"/>
          </a:xfrm>
          <a:prstGeom prst="rect">
            <a:avLst/>
          </a:prstGeom>
        </p:spPr>
      </p:pic>
      <p:pic>
        <p:nvPicPr>
          <p:cNvPr id="16" name="Graphic 15" descr="Deciduous tree with solid fill">
            <a:extLst>
              <a:ext uri="{FF2B5EF4-FFF2-40B4-BE49-F238E27FC236}">
                <a16:creationId xmlns:a16="http://schemas.microsoft.com/office/drawing/2014/main" id="{622C11DC-9B68-0AA7-9CCE-CDDB37EBFA98}"/>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697200" y="5069489"/>
            <a:ext cx="914400" cy="914400"/>
          </a:xfrm>
          <a:prstGeom prst="rect">
            <a:avLst/>
          </a:prstGeom>
        </p:spPr>
      </p:pic>
      <p:pic>
        <p:nvPicPr>
          <p:cNvPr id="18" name="Graphic 17" descr="Playground with solid fill">
            <a:extLst>
              <a:ext uri="{FF2B5EF4-FFF2-40B4-BE49-F238E27FC236}">
                <a16:creationId xmlns:a16="http://schemas.microsoft.com/office/drawing/2014/main" id="{3119E972-AD49-4282-A54F-1684DF0087B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5800725" y="4964081"/>
            <a:ext cx="914400" cy="914400"/>
          </a:xfrm>
          <a:prstGeom prst="rect">
            <a:avLst/>
          </a:prstGeom>
        </p:spPr>
      </p:pic>
      <p:pic>
        <p:nvPicPr>
          <p:cNvPr id="20" name="Graphic 19" descr="Squirrel with solid fill">
            <a:extLst>
              <a:ext uri="{FF2B5EF4-FFF2-40B4-BE49-F238E27FC236}">
                <a16:creationId xmlns:a16="http://schemas.microsoft.com/office/drawing/2014/main" id="{030D7436-D6EF-677C-A337-9035A25FBF1F}"/>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3429000" y="245270"/>
            <a:ext cx="914400" cy="914400"/>
          </a:xfrm>
          <a:prstGeom prst="rect">
            <a:avLst/>
          </a:prstGeom>
        </p:spPr>
      </p:pic>
    </p:spTree>
    <p:extLst>
      <p:ext uri="{BB962C8B-B14F-4D97-AF65-F5344CB8AC3E}">
        <p14:creationId xmlns:p14="http://schemas.microsoft.com/office/powerpoint/2010/main" val="35354652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109</TotalTime>
  <Words>240</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vt:lpstr>
      <vt:lpstr>Daniel’s Park Adventure – East Williamson</vt:lpstr>
      <vt:lpstr>Chess!</vt:lpstr>
      <vt:lpstr>Golf Balls!  Once chess was finished and packed away, Daniel got his bag of golf balls out!  Daniel enjoyed putting his golf balls into groups of colours.  Meanwhile, Molly was being directed by Daniel to use the apparatus surrounding them!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Chloe Ashley</dc:creator>
  <cp:lastModifiedBy>Chloe Ashley</cp:lastModifiedBy>
  <cp:revision>1</cp:revision>
  <dcterms:created xsi:type="dcterms:W3CDTF">2026-04-22T11:26:03Z</dcterms:created>
  <dcterms:modified xsi:type="dcterms:W3CDTF">2026-05-06T11:12:13Z</dcterms:modified>
</cp:coreProperties>
</file>